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theme/themeOverride1.xml" ContentType="application/vnd.openxmlformats-officedocument.themeOverride+xml"/>
  <Override PartName="/ppt/notesSlides/notesSlide9.xml" ContentType="application/vnd.openxmlformats-officedocument.presentationml.notesSlide+xml"/>
  <Override PartName="/ppt/tags/tag125.xml" ContentType="application/vnd.openxmlformats-officedocument.presentationml.tags+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tags/tag126.xml" ContentType="application/vnd.openxmlformats-officedocument.presentationml.tags+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tags/tag127.xml" ContentType="application/vnd.openxmlformats-officedocument.presentationml.tags+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3" r:id="rId2"/>
  </p:sldMasterIdLst>
  <p:notesMasterIdLst>
    <p:notesMasterId r:id="rId30"/>
  </p:notesMasterIdLst>
  <p:sldIdLst>
    <p:sldId id="412" r:id="rId3"/>
    <p:sldId id="414" r:id="rId4"/>
    <p:sldId id="442" r:id="rId5"/>
    <p:sldId id="416" r:id="rId6"/>
    <p:sldId id="418" r:id="rId7"/>
    <p:sldId id="419" r:id="rId8"/>
    <p:sldId id="420" r:id="rId9"/>
    <p:sldId id="421" r:id="rId10"/>
    <p:sldId id="425" r:id="rId11"/>
    <p:sldId id="424" r:id="rId12"/>
    <p:sldId id="422" r:id="rId13"/>
    <p:sldId id="443" r:id="rId14"/>
    <p:sldId id="417" r:id="rId15"/>
    <p:sldId id="427" r:id="rId16"/>
    <p:sldId id="428" r:id="rId17"/>
    <p:sldId id="429" r:id="rId18"/>
    <p:sldId id="432" r:id="rId19"/>
    <p:sldId id="430" r:id="rId20"/>
    <p:sldId id="431" r:id="rId21"/>
    <p:sldId id="434" r:id="rId22"/>
    <p:sldId id="444" r:id="rId23"/>
    <p:sldId id="437" r:id="rId24"/>
    <p:sldId id="438" r:id="rId25"/>
    <p:sldId id="439" r:id="rId26"/>
    <p:sldId id="440" r:id="rId27"/>
    <p:sldId id="441" r:id="rId28"/>
    <p:sldId id="446" r:id="rId29"/>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dministrator" initials="A" lastIdx="22" clrIdx="0"/>
  <p:cmAuthor id="2" name="赖俊全" initials="赖" lastIdx="3" clrIdx="0"/>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D9D9D9"/>
    <a:srgbClr val="DCDCDC"/>
    <a:srgbClr val="F0F0F0"/>
    <a:srgbClr val="E6E6E6"/>
    <a:srgbClr val="C8C8C8"/>
    <a:srgbClr val="FAFAFA"/>
    <a:srgbClr val="BEBEB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DA37D80-6434-44D0-A028-1B22A696006F}" styleName="浅色样式 3 - 强调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778" autoAdjust="0"/>
    <p:restoredTop sz="94660"/>
  </p:normalViewPr>
  <p:slideViewPr>
    <p:cSldViewPr snapToGrid="0">
      <p:cViewPr varScale="1">
        <p:scale>
          <a:sx n="114" d="100"/>
          <a:sy n="114" d="100"/>
        </p:scale>
        <p:origin x="-534" y="-108"/>
      </p:cViewPr>
      <p:guideLst>
        <p:guide orient="horz" pos="2160"/>
        <p:guide pos="3840"/>
      </p:guideLst>
    </p:cSldViewPr>
  </p:slideViewPr>
  <p:notesTextViewPr>
    <p:cViewPr>
      <p:scale>
        <a:sx n="3" d="2"/>
        <a:sy n="3" d="2"/>
      </p:scale>
      <p:origin x="0" y="0"/>
    </p:cViewPr>
  </p:notesTextViewPr>
  <p:notesViewPr>
    <p:cSldViewPr snapToGrid="0">
      <p:cViewPr varScale="1">
        <p:scale>
          <a:sx n="92" d="100"/>
          <a:sy n="92" d="100"/>
        </p:scale>
        <p:origin x="2550" y="10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theme" Target="theme/them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commentAuthors" Target="commentAuthor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notesMaster" Target="notesMasters/notesMaster1.xml"/><Relationship Id="rId35"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6.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6.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t>2021-07-01</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t>‹#›</a:t>
            </a:fld>
            <a:endParaRPr lang="zh-CN" altLang="en-US"/>
          </a:p>
        </p:txBody>
      </p:sp>
    </p:spTree>
    <p:extLst>
      <p:ext uri="{BB962C8B-B14F-4D97-AF65-F5344CB8AC3E}">
        <p14:creationId xmlns:p14="http://schemas.microsoft.com/office/powerpoint/2010/main" val="368930005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幻灯片图像占位符 1"/>
          <p:cNvSpPr>
            <a:spLocks noGrp="1" noRot="1" noChangeAspect="1" noTextEdit="1"/>
          </p:cNvSpPr>
          <p:nvPr>
            <p:ph type="sldImg"/>
          </p:nvPr>
        </p:nvSpPr>
        <p:spPr>
          <a:ln>
            <a:miter/>
          </a:ln>
        </p:spPr>
      </p:sp>
      <p:sp>
        <p:nvSpPr>
          <p:cNvPr id="20482" name="备注占位符 2"/>
          <p:cNvSpPr>
            <a:spLocks noGrp="1"/>
          </p:cNvSpPr>
          <p:nvPr>
            <p:ph type="body"/>
          </p:nvPr>
        </p:nvSpPr>
        <p:spPr/>
        <p:txBody>
          <a:bodyPr wrap="square" lIns="91440" tIns="45720" rIns="91440" bIns="45720" anchor="t"/>
          <a:lstStyle/>
          <a:p>
            <a:pPr lvl="0">
              <a:spcBef>
                <a:spcPct val="0"/>
              </a:spcBef>
            </a:pPr>
            <a:endParaRPr lang="zh-CN" altLang="en-US"/>
          </a:p>
        </p:txBody>
      </p:sp>
      <p:sp>
        <p:nvSpPr>
          <p:cNvPr id="20483" name="灯片编号占位符 3"/>
          <p:cNvSpPr>
            <a:spLocks noGrp="1"/>
          </p:cNvSpPr>
          <p:nvPr>
            <p:ph type="sldNum" sz="quarter"/>
          </p:nvPr>
        </p:nvSpPr>
        <p:spPr>
          <a:xfrm>
            <a:off x="4024313" y="9720263"/>
            <a:ext cx="3078162" cy="514350"/>
          </a:xfrm>
          <a:prstGeom prst="rect">
            <a:avLst/>
          </a:prstGeom>
          <a:noFill/>
          <a:ln w="9525">
            <a:noFill/>
          </a:ln>
        </p:spPr>
        <p:txBody>
          <a:bodyPr vert="horz" lIns="91440" tIns="45720" rIns="91440" bIns="45720" anchor="b"/>
          <a:lstStyle/>
          <a:p>
            <a:pPr lvl="0" indent="0" algn="r"/>
            <a:fld id="{9A0DB2DC-4C9A-4742-B13C-FB6460FD3503}" type="slidenum">
              <a:rPr lang="zh-CN" altLang="en-US" sz="1200">
                <a:latin typeface="Calibri" panose="020F0502020204030204" charset="0"/>
                <a:ea typeface="宋体" panose="02010600030101010101" pitchFamily="2" charset="-122"/>
              </a:rPr>
              <a:t>2</a:t>
            </a:fld>
            <a:endParaRPr lang="zh-CN" altLang="en-US" sz="1200">
              <a:latin typeface="Calibri" panose="020F0502020204030204" charset="0"/>
              <a:ea typeface="宋体" panose="02010600030101010101" pitchFamily="2" charset="-122"/>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幻灯片图像占位符 1"/>
          <p:cNvSpPr>
            <a:spLocks noGrp="1" noRot="1" noChangeAspect="1" noTextEdit="1"/>
          </p:cNvSpPr>
          <p:nvPr>
            <p:ph type="sldImg"/>
          </p:nvPr>
        </p:nvSpPr>
        <p:spPr>
          <a:ln>
            <a:miter/>
          </a:ln>
        </p:spPr>
      </p:sp>
      <p:sp>
        <p:nvSpPr>
          <p:cNvPr id="20482" name="备注占位符 2"/>
          <p:cNvSpPr>
            <a:spLocks noGrp="1"/>
          </p:cNvSpPr>
          <p:nvPr>
            <p:ph type="body"/>
          </p:nvPr>
        </p:nvSpPr>
        <p:spPr/>
        <p:txBody>
          <a:bodyPr wrap="square" lIns="91440" tIns="45720" rIns="91440" bIns="45720" anchor="t"/>
          <a:lstStyle/>
          <a:p>
            <a:pPr lvl="0">
              <a:spcBef>
                <a:spcPct val="0"/>
              </a:spcBef>
            </a:pPr>
            <a:endParaRPr lang="zh-CN" altLang="en-US"/>
          </a:p>
        </p:txBody>
      </p:sp>
      <p:sp>
        <p:nvSpPr>
          <p:cNvPr id="20483" name="灯片编号占位符 3"/>
          <p:cNvSpPr>
            <a:spLocks noGrp="1"/>
          </p:cNvSpPr>
          <p:nvPr>
            <p:ph type="sldNum" sz="quarter"/>
          </p:nvPr>
        </p:nvSpPr>
        <p:spPr>
          <a:xfrm>
            <a:off x="4024313" y="9720263"/>
            <a:ext cx="3078162" cy="514350"/>
          </a:xfrm>
          <a:prstGeom prst="rect">
            <a:avLst/>
          </a:prstGeom>
          <a:noFill/>
          <a:ln w="9525">
            <a:noFill/>
          </a:ln>
        </p:spPr>
        <p:txBody>
          <a:bodyPr vert="horz" lIns="91440" tIns="45720" rIns="91440" bIns="45720" anchor="b"/>
          <a:lstStyle/>
          <a:p>
            <a:pPr lvl="0" indent="0" algn="r"/>
            <a:fld id="{9A0DB2DC-4C9A-4742-B13C-FB6460FD3503}" type="slidenum">
              <a:rPr lang="zh-CN" altLang="en-US" sz="1200">
                <a:latin typeface="Calibri" panose="020F0502020204030204" charset="0"/>
                <a:ea typeface="宋体" panose="02010600030101010101" pitchFamily="2" charset="-122"/>
              </a:rPr>
              <a:t>3</a:t>
            </a:fld>
            <a:endParaRPr lang="zh-CN" altLang="en-US" sz="1200">
              <a:latin typeface="Calibri" panose="020F0502020204030204" charset="0"/>
              <a:ea typeface="宋体" panose="02010600030101010101" pitchFamily="2" charset="-122"/>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t>从每月</a:t>
            </a:r>
            <a:r>
              <a:rPr lang="en-US" altLang="zh-CN"/>
              <a:t>10</a:t>
            </a:r>
            <a:r>
              <a:rPr lang="zh-CN" altLang="en-US"/>
              <a:t>万提高到了</a:t>
            </a:r>
            <a:r>
              <a:rPr lang="en-US" altLang="zh-CN"/>
              <a:t>15</a:t>
            </a:r>
            <a:r>
              <a:rPr lang="zh-CN" altLang="en-US"/>
              <a:t>万</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t>预缴地不同项目统一归集判断是否超</a:t>
            </a:r>
            <a:r>
              <a:rPr lang="en-US" altLang="zh-CN"/>
              <a:t>15</a:t>
            </a:r>
            <a:r>
              <a:rPr lang="zh-CN" altLang="en-US"/>
              <a:t>万</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pPr>
              <a:lnSpc>
                <a:spcPct val="150000"/>
              </a:lnSpc>
            </a:pPr>
            <a:r>
              <a:rPr lang="zh-CN" altLang="en-US" dirty="0">
                <a:solidFill>
                  <a:schemeClr val="accent5">
                    <a:lumMod val="50000"/>
                  </a:schemeClr>
                </a:solidFill>
                <a:latin typeface="微软雅黑" panose="020B0503020204020204" pitchFamily="34" charset="-122"/>
                <a:ea typeface="微软雅黑" panose="020B0503020204020204" pitchFamily="34" charset="-122"/>
                <a:sym typeface="+mn-ea"/>
              </a:rPr>
              <a:t>确保税费优惠政策直达快享。</a:t>
            </a:r>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en-US"/>
              <a:t>13</a:t>
            </a:r>
            <a:r>
              <a:rPr lang="zh-CN" altLang="en-US"/>
              <a:t>号公告是截止到</a:t>
            </a:r>
            <a:r>
              <a:rPr lang="en-US" altLang="zh-CN"/>
              <a:t>2020</a:t>
            </a:r>
            <a:r>
              <a:rPr lang="zh-CN" altLang="en-US"/>
              <a:t>年</a:t>
            </a:r>
            <a:r>
              <a:rPr lang="en-US" altLang="zh-CN"/>
              <a:t>5</a:t>
            </a:r>
            <a:r>
              <a:rPr lang="zh-CN" altLang="en-US"/>
              <a:t>月</a:t>
            </a:r>
            <a:r>
              <a:rPr lang="en-US" altLang="zh-CN"/>
              <a:t>31</a:t>
            </a:r>
            <a:r>
              <a:rPr lang="zh-CN" altLang="en-US"/>
              <a:t>日，</a:t>
            </a:r>
            <a:r>
              <a:rPr lang="en-US" altLang="zh-CN"/>
              <a:t>24</a:t>
            </a:r>
            <a:r>
              <a:rPr lang="zh-CN" altLang="en-US"/>
              <a:t>号公告是延长到</a:t>
            </a:r>
            <a:r>
              <a:rPr lang="en-US" altLang="zh-CN"/>
              <a:t>2020</a:t>
            </a:r>
            <a:r>
              <a:rPr lang="zh-CN" altLang="en-US"/>
              <a:t>年</a:t>
            </a:r>
            <a:r>
              <a:rPr lang="en-US" altLang="zh-CN"/>
              <a:t>12</a:t>
            </a:r>
            <a:r>
              <a:rPr lang="zh-CN" altLang="en-US"/>
              <a:t>月</a:t>
            </a:r>
            <a:r>
              <a:rPr lang="en-US" altLang="zh-CN"/>
              <a:t>31</a:t>
            </a:r>
            <a:r>
              <a:rPr lang="zh-CN" altLang="en-US"/>
              <a:t>日，</a:t>
            </a:r>
            <a:r>
              <a:rPr lang="en-US" altLang="zh-CN"/>
              <a:t>7</a:t>
            </a:r>
            <a:r>
              <a:rPr lang="zh-CN" altLang="en-US"/>
              <a:t>号公告延长到</a:t>
            </a:r>
            <a:r>
              <a:rPr lang="en-US" altLang="zh-CN"/>
              <a:t>2021</a:t>
            </a:r>
            <a:r>
              <a:rPr lang="zh-CN" altLang="en-US"/>
              <a:t>年</a:t>
            </a:r>
            <a:r>
              <a:rPr lang="en-US" altLang="zh-CN"/>
              <a:t>12</a:t>
            </a:r>
            <a:r>
              <a:rPr lang="zh-CN" altLang="en-US"/>
              <a:t>月</a:t>
            </a:r>
            <a:r>
              <a:rPr lang="en-US" altLang="zh-CN"/>
              <a:t>31</a:t>
            </a:r>
            <a:r>
              <a:rPr lang="zh-CN" altLang="en-US"/>
              <a:t>日</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en-US" altLang="zh-CN"/>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noProof="0" dirty="0">
                <a:solidFill>
                  <a:schemeClr val="accent5">
                    <a:lumMod val="50000"/>
                  </a:schemeClr>
                </a:solidFill>
                <a:latin typeface="微软雅黑" panose="020B0503020204020204" pitchFamily="34" charset="-122"/>
                <a:ea typeface="微软雅黑" panose="020B0503020204020204" pitchFamily="34" charset="-122"/>
                <a:sym typeface="+mn-ea"/>
              </a:rPr>
              <a:t>政策文件：《财政部 税务总局关于明确部分先进制造业增值税期末留抵退税政策的公告》（2019 年第 84 号）；《. 国家税务总局关于明确先进制造业增值税期末留抵退税征管问题的公告》（2021 年第 10 号） ；《财政部 税务总局关于明确先进制造业增值税期末留抵退税政策的公告》（2021 年第 15 号）</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en-US" altLang="zh-CN"/>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en-US" altLang="zh-CN"/>
              <a:t>进项构成比例，为2019年4月至申请退税前一税款所属期内已抵扣的增值税专用发票(含税控机动车销售统一发票)、海关进口增值税专用缴款书、解缴税款完税凭证注明的增值税额占同期全部已抵扣进项税额的比重。           </a:t>
            </a:r>
            <a:r>
              <a:rPr lang="zh-CN" altLang="en-US"/>
              <a:t>疫情防控重点物质保障企业全额留抵退税政策已在</a:t>
            </a:r>
            <a:r>
              <a:rPr lang="en-US" altLang="zh-CN"/>
              <a:t>2021</a:t>
            </a:r>
            <a:r>
              <a:rPr lang="zh-CN" altLang="en-US"/>
              <a:t>年</a:t>
            </a:r>
            <a:r>
              <a:rPr lang="en-US" altLang="zh-CN"/>
              <a:t>3</a:t>
            </a:r>
            <a:r>
              <a:rPr lang="zh-CN" altLang="en-US"/>
              <a:t>月</a:t>
            </a:r>
            <a:r>
              <a:rPr lang="en-US" altLang="zh-CN"/>
              <a:t>31</a:t>
            </a:r>
            <a:r>
              <a:rPr lang="zh-CN" altLang="en-US"/>
              <a:t>日到期</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幻灯片图像占位符 1"/>
          <p:cNvSpPr>
            <a:spLocks noGrp="1" noRot="1" noChangeAspect="1" noTextEdit="1"/>
          </p:cNvSpPr>
          <p:nvPr>
            <p:ph type="sldImg"/>
          </p:nvPr>
        </p:nvSpPr>
        <p:spPr>
          <a:ln>
            <a:miter/>
          </a:ln>
        </p:spPr>
      </p:sp>
      <p:sp>
        <p:nvSpPr>
          <p:cNvPr id="20482" name="备注占位符 2"/>
          <p:cNvSpPr>
            <a:spLocks noGrp="1"/>
          </p:cNvSpPr>
          <p:nvPr>
            <p:ph type="body"/>
          </p:nvPr>
        </p:nvSpPr>
        <p:spPr/>
        <p:txBody>
          <a:bodyPr wrap="square" lIns="91440" tIns="45720" rIns="91440" bIns="45720" anchor="t"/>
          <a:lstStyle/>
          <a:p>
            <a:pPr lvl="0">
              <a:spcBef>
                <a:spcPct val="0"/>
              </a:spcBef>
            </a:pPr>
            <a:endParaRPr lang="zh-CN" altLang="en-US"/>
          </a:p>
        </p:txBody>
      </p:sp>
      <p:sp>
        <p:nvSpPr>
          <p:cNvPr id="20483" name="灯片编号占位符 3"/>
          <p:cNvSpPr>
            <a:spLocks noGrp="1"/>
          </p:cNvSpPr>
          <p:nvPr>
            <p:ph type="sldNum" sz="quarter"/>
          </p:nvPr>
        </p:nvSpPr>
        <p:spPr>
          <a:xfrm>
            <a:off x="4024313" y="9720263"/>
            <a:ext cx="3078162" cy="514350"/>
          </a:xfrm>
          <a:prstGeom prst="rect">
            <a:avLst/>
          </a:prstGeom>
          <a:noFill/>
          <a:ln w="9525">
            <a:noFill/>
          </a:ln>
        </p:spPr>
        <p:txBody>
          <a:bodyPr vert="horz" lIns="91440" tIns="45720" rIns="91440" bIns="45720" anchor="b"/>
          <a:lstStyle/>
          <a:p>
            <a:pPr lvl="0" indent="0" algn="r"/>
            <a:fld id="{9A0DB2DC-4C9A-4742-B13C-FB6460FD3503}" type="slidenum">
              <a:rPr lang="zh-CN" altLang="en-US" sz="1200">
                <a:latin typeface="Calibri" panose="020F0502020204030204" charset="0"/>
                <a:ea typeface="宋体" panose="02010600030101010101" pitchFamily="2" charset="-122"/>
              </a:rPr>
              <a:t>12</a:t>
            </a:fld>
            <a:endParaRPr lang="zh-CN" altLang="en-US" sz="1200">
              <a:latin typeface="Calibri" panose="020F0502020204030204" charset="0"/>
              <a:ea typeface="宋体" panose="02010600030101010101" pitchFamily="2" charset="-122"/>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t>从业人数，包括与企业建立劳动关系的职工人数和企业接受的劳务派遣用工人数。所称从业人数和资产总额指标，应按企业全年的季度平均值确定。具体计算公式如下： 季度平均值＝（季初值＋季末值）÷2   全年季度平均值＝全年各季度平均值之和÷4   年度中间开业或者终止经营活动的，以其实际经营期作为一个纳税年度确定上述相关指标。   预缴企业所得税时，上述</a:t>
            </a:r>
            <a:r>
              <a:rPr lang="en-US" altLang="zh-CN"/>
              <a:t>3</a:t>
            </a:r>
            <a:r>
              <a:rPr lang="zh-CN" altLang="en-US"/>
              <a:t>个指标暂按当年度截至本期申报所属期末的情况进行判断。</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t>不区分核定征收还是查账征收均可享受</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en-US" altLang="zh-CN"/>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t>制造业企业，是指以制造业业务为主营业务，享受优惠当年主营业务收入占收入总额的比例达到 50%以上的企业。制造业的范围按照《国民经济行业分类》（GB/T 4574-2017）确定，如国家有关部门更新《国民经济行业分类》从其规定。收入总额按照企业所得税法第六条规定执行</a:t>
            </a:r>
            <a:r>
              <a:rPr lang="zh-CN"/>
              <a:t>。</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t>上述行业以《国民经济行业分类与代码》为准，并随之更新。</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t>设备、器具，是指除房屋、建筑物以外的固定资产。</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幻灯片图像占位符 1"/>
          <p:cNvSpPr>
            <a:spLocks noGrp="1" noRot="1" noChangeAspect="1" noTextEdit="1"/>
          </p:cNvSpPr>
          <p:nvPr>
            <p:ph type="sldImg"/>
          </p:nvPr>
        </p:nvSpPr>
        <p:spPr>
          <a:ln>
            <a:miter/>
          </a:ln>
        </p:spPr>
      </p:sp>
      <p:sp>
        <p:nvSpPr>
          <p:cNvPr id="20482" name="备注占位符 2"/>
          <p:cNvSpPr>
            <a:spLocks noGrp="1"/>
          </p:cNvSpPr>
          <p:nvPr>
            <p:ph type="body"/>
          </p:nvPr>
        </p:nvSpPr>
        <p:spPr/>
        <p:txBody>
          <a:bodyPr wrap="square" lIns="91440" tIns="45720" rIns="91440" bIns="45720" anchor="t"/>
          <a:lstStyle/>
          <a:p>
            <a:pPr lvl="0">
              <a:spcBef>
                <a:spcPct val="0"/>
              </a:spcBef>
            </a:pPr>
            <a:endParaRPr lang="zh-CN" altLang="en-US"/>
          </a:p>
        </p:txBody>
      </p:sp>
      <p:sp>
        <p:nvSpPr>
          <p:cNvPr id="20483" name="灯片编号占位符 3"/>
          <p:cNvSpPr>
            <a:spLocks noGrp="1"/>
          </p:cNvSpPr>
          <p:nvPr>
            <p:ph type="sldNum" sz="quarter"/>
          </p:nvPr>
        </p:nvSpPr>
        <p:spPr>
          <a:xfrm>
            <a:off x="4024313" y="9720263"/>
            <a:ext cx="3078162" cy="514350"/>
          </a:xfrm>
          <a:prstGeom prst="rect">
            <a:avLst/>
          </a:prstGeom>
          <a:noFill/>
          <a:ln w="9525">
            <a:noFill/>
          </a:ln>
        </p:spPr>
        <p:txBody>
          <a:bodyPr vert="horz" lIns="91440" tIns="45720" rIns="91440" bIns="45720" anchor="b"/>
          <a:lstStyle/>
          <a:p>
            <a:pPr lvl="0" indent="0" algn="r"/>
            <a:fld id="{9A0DB2DC-4C9A-4742-B13C-FB6460FD3503}" type="slidenum">
              <a:rPr lang="zh-CN" altLang="en-US" sz="1200">
                <a:latin typeface="Calibri" panose="020F0502020204030204" charset="0"/>
                <a:ea typeface="宋体" panose="02010600030101010101" pitchFamily="2" charset="-122"/>
              </a:rPr>
              <a:t>21</a:t>
            </a:fld>
            <a:endParaRPr lang="zh-CN" altLang="en-US" sz="1200">
              <a:latin typeface="Calibri" panose="020F0502020204030204" charset="0"/>
              <a:ea typeface="宋体" panose="02010600030101010101" pitchFamily="2" charset="-122"/>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t>非企业单位不可享受</a:t>
            </a:r>
            <a:r>
              <a:rPr lang="en-US" altLang="zh-CN"/>
              <a:t>30</a:t>
            </a:r>
            <a:r>
              <a:rPr lang="zh-CN" altLang="en-US"/>
              <a:t>人以下免征政策</a:t>
            </a: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t>用人单位安排残疾人就业未达到规定比例的差额人数以公式计算为准，可以不是整数，保留小数点后</a:t>
            </a:r>
            <a:r>
              <a:rPr lang="en-US" altLang="zh-CN"/>
              <a:t>2</a:t>
            </a:r>
            <a:r>
              <a:rPr lang="zh-CN" altLang="en-US"/>
              <a:t>位</a:t>
            </a: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tags" Target="../tags/tag9.xml"/><Relationship Id="rId2" Type="http://schemas.openxmlformats.org/officeDocument/2006/relationships/tags" Target="../tags/tag8.xml"/><Relationship Id="rId1" Type="http://schemas.openxmlformats.org/officeDocument/2006/relationships/tags" Target="../tags/tag7.xml"/><Relationship Id="rId6" Type="http://schemas.openxmlformats.org/officeDocument/2006/relationships/slideMaster" Target="../slideMasters/slideMaster1.xml"/><Relationship Id="rId5" Type="http://schemas.openxmlformats.org/officeDocument/2006/relationships/tags" Target="../tags/tag11.xml"/><Relationship Id="rId4" Type="http://schemas.openxmlformats.org/officeDocument/2006/relationships/tags" Target="../tags/tag10.xml"/></Relationships>
</file>

<file path=ppt/slideLayouts/_rels/slideLayout2.xml.rels><?xml version="1.0" encoding="UTF-8" standalone="yes"?>
<Relationships xmlns="http://schemas.openxmlformats.org/package/2006/relationships"><Relationship Id="rId3" Type="http://schemas.openxmlformats.org/officeDocument/2006/relationships/tags" Target="../tags/tag14.xml"/><Relationship Id="rId2" Type="http://schemas.openxmlformats.org/officeDocument/2006/relationships/tags" Target="../tags/tag13.xml"/><Relationship Id="rId1" Type="http://schemas.openxmlformats.org/officeDocument/2006/relationships/tags" Target="../tags/tag12.xml"/><Relationship Id="rId6" Type="http://schemas.openxmlformats.org/officeDocument/2006/relationships/slideMaster" Target="../slideMasters/slideMaster1.xml"/><Relationship Id="rId5" Type="http://schemas.openxmlformats.org/officeDocument/2006/relationships/tags" Target="../tags/tag16.xml"/><Relationship Id="rId4" Type="http://schemas.openxmlformats.org/officeDocument/2006/relationships/tags" Target="../tags/tag15.xml"/></Relationships>
</file>

<file path=ppt/slideLayouts/_rels/slideLayout3.xml.rels><?xml version="1.0" encoding="UTF-8" standalone="yes"?>
<Relationships xmlns="http://schemas.openxmlformats.org/package/2006/relationships"><Relationship Id="rId3" Type="http://schemas.openxmlformats.org/officeDocument/2006/relationships/tags" Target="../tags/tag19.xml"/><Relationship Id="rId2" Type="http://schemas.openxmlformats.org/officeDocument/2006/relationships/tags" Target="../tags/tag18.xml"/><Relationship Id="rId1" Type="http://schemas.openxmlformats.org/officeDocument/2006/relationships/tags" Target="../tags/tag17.xml"/><Relationship Id="rId6" Type="http://schemas.openxmlformats.org/officeDocument/2006/relationships/slideMaster" Target="../slideMasters/slideMaster1.xml"/><Relationship Id="rId5" Type="http://schemas.openxmlformats.org/officeDocument/2006/relationships/tags" Target="../tags/tag21.xml"/><Relationship Id="rId4" Type="http://schemas.openxmlformats.org/officeDocument/2006/relationships/tags" Target="../tags/tag20.xml"/></Relationships>
</file>

<file path=ppt/slideLayouts/_rels/slideLayout4.xml.rels><?xml version="1.0" encoding="UTF-8" standalone="yes"?>
<Relationships xmlns="http://schemas.openxmlformats.org/package/2006/relationships"><Relationship Id="rId3" Type="http://schemas.openxmlformats.org/officeDocument/2006/relationships/tags" Target="../tags/tag24.xml"/><Relationship Id="rId7" Type="http://schemas.openxmlformats.org/officeDocument/2006/relationships/slideMaster" Target="../slideMasters/slideMaster1.xml"/><Relationship Id="rId2" Type="http://schemas.openxmlformats.org/officeDocument/2006/relationships/tags" Target="../tags/tag23.xml"/><Relationship Id="rId1" Type="http://schemas.openxmlformats.org/officeDocument/2006/relationships/tags" Target="../tags/tag22.xml"/><Relationship Id="rId6" Type="http://schemas.openxmlformats.org/officeDocument/2006/relationships/tags" Target="../tags/tag27.xml"/><Relationship Id="rId5" Type="http://schemas.openxmlformats.org/officeDocument/2006/relationships/tags" Target="../tags/tag26.xml"/><Relationship Id="rId4" Type="http://schemas.openxmlformats.org/officeDocument/2006/relationships/tags" Target="../tags/tag25.xml"/></Relationships>
</file>

<file path=ppt/slideLayouts/_rels/slideLayout5.xml.rels><?xml version="1.0" encoding="UTF-8" standalone="yes"?>
<Relationships xmlns="http://schemas.openxmlformats.org/package/2006/relationships"><Relationship Id="rId8" Type="http://schemas.openxmlformats.org/officeDocument/2006/relationships/tags" Target="../tags/tag35.xml"/><Relationship Id="rId3" Type="http://schemas.openxmlformats.org/officeDocument/2006/relationships/tags" Target="../tags/tag30.xml"/><Relationship Id="rId7" Type="http://schemas.openxmlformats.org/officeDocument/2006/relationships/tags" Target="../tags/tag34.xml"/><Relationship Id="rId2" Type="http://schemas.openxmlformats.org/officeDocument/2006/relationships/tags" Target="../tags/tag29.xml"/><Relationship Id="rId1" Type="http://schemas.openxmlformats.org/officeDocument/2006/relationships/tags" Target="../tags/tag28.xml"/><Relationship Id="rId6" Type="http://schemas.openxmlformats.org/officeDocument/2006/relationships/tags" Target="../tags/tag33.xml"/><Relationship Id="rId5" Type="http://schemas.openxmlformats.org/officeDocument/2006/relationships/tags" Target="../tags/tag32.xml"/><Relationship Id="rId4" Type="http://schemas.openxmlformats.org/officeDocument/2006/relationships/tags" Target="../tags/tag31.xml"/><Relationship Id="rId9"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tags" Target="../tags/tag38.xml"/><Relationship Id="rId2" Type="http://schemas.openxmlformats.org/officeDocument/2006/relationships/tags" Target="../tags/tag37.xml"/><Relationship Id="rId1" Type="http://schemas.openxmlformats.org/officeDocument/2006/relationships/tags" Target="../tags/tag36.xml"/><Relationship Id="rId5" Type="http://schemas.openxmlformats.org/officeDocument/2006/relationships/slideMaster" Target="../slideMasters/slideMaster1.xml"/><Relationship Id="rId4" Type="http://schemas.openxmlformats.org/officeDocument/2006/relationships/tags" Target="../tags/tag39.xml"/></Relationships>
</file>

<file path=ppt/slideLayouts/_rels/slideLayout7.xml.rels><?xml version="1.0" encoding="UTF-8" standalone="yes"?>
<Relationships xmlns="http://schemas.openxmlformats.org/package/2006/relationships"><Relationship Id="rId3" Type="http://schemas.openxmlformats.org/officeDocument/2006/relationships/tags" Target="../tags/tag42.xml"/><Relationship Id="rId2" Type="http://schemas.openxmlformats.org/officeDocument/2006/relationships/tags" Target="../tags/tag41.xml"/><Relationship Id="rId1" Type="http://schemas.openxmlformats.org/officeDocument/2006/relationships/tags" Target="../tags/tag40.xml"/><Relationship Id="rId4"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tags" Target="../tags/tag45.xml"/><Relationship Id="rId7" Type="http://schemas.openxmlformats.org/officeDocument/2006/relationships/slideMaster" Target="../slideMasters/slideMaster1.xml"/><Relationship Id="rId2" Type="http://schemas.openxmlformats.org/officeDocument/2006/relationships/tags" Target="../tags/tag44.xml"/><Relationship Id="rId1" Type="http://schemas.openxmlformats.org/officeDocument/2006/relationships/tags" Target="../tags/tag43.xml"/><Relationship Id="rId6" Type="http://schemas.openxmlformats.org/officeDocument/2006/relationships/tags" Target="../tags/tag48.xml"/><Relationship Id="rId5" Type="http://schemas.openxmlformats.org/officeDocument/2006/relationships/tags" Target="../tags/tag47.xml"/><Relationship Id="rId4" Type="http://schemas.openxmlformats.org/officeDocument/2006/relationships/tags" Target="../tags/tag46.xml"/></Relationships>
</file>

<file path=ppt/slideLayouts/_rels/slideLayout9.xml.rels><?xml version="1.0" encoding="UTF-8" standalone="yes"?>
<Relationships xmlns="http://schemas.openxmlformats.org/package/2006/relationships"><Relationship Id="rId3" Type="http://schemas.openxmlformats.org/officeDocument/2006/relationships/tags" Target="../tags/tag51.xml"/><Relationship Id="rId2" Type="http://schemas.openxmlformats.org/officeDocument/2006/relationships/tags" Target="../tags/tag50.xml"/><Relationship Id="rId1" Type="http://schemas.openxmlformats.org/officeDocument/2006/relationships/tags" Target="../tags/tag49.xml"/><Relationship Id="rId6" Type="http://schemas.openxmlformats.org/officeDocument/2006/relationships/slideMaster" Target="../slideMasters/slideMaster1.xml"/><Relationship Id="rId5" Type="http://schemas.openxmlformats.org/officeDocument/2006/relationships/tags" Target="../tags/tag53.xml"/><Relationship Id="rId4" Type="http://schemas.openxmlformats.org/officeDocument/2006/relationships/tags" Target="../tags/tag52.xml"/></Relationships>
</file>

<file path=ppt/slideLayouts/_rels/slideLayout10.xml.rels><?xml version="1.0" encoding="UTF-8" standalone="yes"?>
<Relationships xmlns="http://schemas.openxmlformats.org/package/2006/relationships"><Relationship Id="rId3" Type="http://schemas.openxmlformats.org/officeDocument/2006/relationships/tags" Target="../tags/tag56.xml"/><Relationship Id="rId2" Type="http://schemas.openxmlformats.org/officeDocument/2006/relationships/tags" Target="../tags/tag55.xml"/><Relationship Id="rId1" Type="http://schemas.openxmlformats.org/officeDocument/2006/relationships/tags" Target="../tags/tag54.xml"/><Relationship Id="rId5" Type="http://schemas.openxmlformats.org/officeDocument/2006/relationships/slideMaster" Target="../slideMasters/slideMaster1.xml"/><Relationship Id="rId4" Type="http://schemas.openxmlformats.org/officeDocument/2006/relationships/tags" Target="../tags/tag57.xml"/></Relationships>
</file>

<file path=ppt/slideLayouts/_rels/slideLayout11.xml.rels><?xml version="1.0" encoding="UTF-8" standalone="yes"?>
<Relationships xmlns="http://schemas.openxmlformats.org/package/2006/relationships"><Relationship Id="rId3" Type="http://schemas.openxmlformats.org/officeDocument/2006/relationships/tags" Target="../tags/tag60.xml"/><Relationship Id="rId2" Type="http://schemas.openxmlformats.org/officeDocument/2006/relationships/tags" Target="../tags/tag59.xml"/><Relationship Id="rId1" Type="http://schemas.openxmlformats.org/officeDocument/2006/relationships/tags" Target="../tags/tag58.xml"/><Relationship Id="rId6" Type="http://schemas.openxmlformats.org/officeDocument/2006/relationships/slideMaster" Target="../slideMasters/slideMaster1.xml"/><Relationship Id="rId5" Type="http://schemas.openxmlformats.org/officeDocument/2006/relationships/tags" Target="../tags/tag62.xml"/><Relationship Id="rId4" Type="http://schemas.openxmlformats.org/officeDocument/2006/relationships/tags" Target="../tags/tag6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image" Target="../media/image2.jpeg"/><Relationship Id="rId1" Type="http://schemas.openxmlformats.org/officeDocument/2006/relationships/slideMaster" Target="../slideMasters/slideMaster1.xml"/><Relationship Id="rId6" Type="http://schemas.openxmlformats.org/officeDocument/2006/relationships/image" Target="../media/image6.png"/><Relationship Id="rId5" Type="http://schemas.openxmlformats.org/officeDocument/2006/relationships/image" Target="../media/image5.png"/><Relationship Id="rId10" Type="http://schemas.openxmlformats.org/officeDocument/2006/relationships/image" Target="../media/image10.png"/><Relationship Id="rId4" Type="http://schemas.openxmlformats.org/officeDocument/2006/relationships/image" Target="../media/image4.png"/><Relationship Id="rId9" Type="http://schemas.openxmlformats.org/officeDocument/2006/relationships/image" Target="../media/image9.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tags" Target="../tags/tag71.xml"/><Relationship Id="rId2" Type="http://schemas.openxmlformats.org/officeDocument/2006/relationships/tags" Target="../tags/tag70.xml"/><Relationship Id="rId1" Type="http://schemas.openxmlformats.org/officeDocument/2006/relationships/tags" Target="../tags/tag69.xml"/><Relationship Id="rId6" Type="http://schemas.openxmlformats.org/officeDocument/2006/relationships/slideMaster" Target="../slideMasters/slideMaster2.xml"/><Relationship Id="rId5" Type="http://schemas.openxmlformats.org/officeDocument/2006/relationships/tags" Target="../tags/tag73.xml"/><Relationship Id="rId4" Type="http://schemas.openxmlformats.org/officeDocument/2006/relationships/tags" Target="../tags/tag72.xml"/></Relationships>
</file>

<file path=ppt/slideLayouts/_rels/slideLayout16.xml.rels><?xml version="1.0" encoding="UTF-8" standalone="yes"?>
<Relationships xmlns="http://schemas.openxmlformats.org/package/2006/relationships"><Relationship Id="rId3" Type="http://schemas.openxmlformats.org/officeDocument/2006/relationships/tags" Target="../tags/tag76.xml"/><Relationship Id="rId2" Type="http://schemas.openxmlformats.org/officeDocument/2006/relationships/tags" Target="../tags/tag75.xml"/><Relationship Id="rId1" Type="http://schemas.openxmlformats.org/officeDocument/2006/relationships/tags" Target="../tags/tag74.xml"/><Relationship Id="rId6" Type="http://schemas.openxmlformats.org/officeDocument/2006/relationships/slideMaster" Target="../slideMasters/slideMaster2.xml"/><Relationship Id="rId5" Type="http://schemas.openxmlformats.org/officeDocument/2006/relationships/tags" Target="../tags/tag78.xml"/><Relationship Id="rId4" Type="http://schemas.openxmlformats.org/officeDocument/2006/relationships/tags" Target="../tags/tag77.xml"/></Relationships>
</file>

<file path=ppt/slideLayouts/_rels/slideLayout17.xml.rels><?xml version="1.0" encoding="UTF-8" standalone="yes"?>
<Relationships xmlns="http://schemas.openxmlformats.org/package/2006/relationships"><Relationship Id="rId3" Type="http://schemas.openxmlformats.org/officeDocument/2006/relationships/tags" Target="../tags/tag81.xml"/><Relationship Id="rId2" Type="http://schemas.openxmlformats.org/officeDocument/2006/relationships/tags" Target="../tags/tag80.xml"/><Relationship Id="rId1" Type="http://schemas.openxmlformats.org/officeDocument/2006/relationships/tags" Target="../tags/tag79.xml"/><Relationship Id="rId6" Type="http://schemas.openxmlformats.org/officeDocument/2006/relationships/slideMaster" Target="../slideMasters/slideMaster2.xml"/><Relationship Id="rId5" Type="http://schemas.openxmlformats.org/officeDocument/2006/relationships/tags" Target="../tags/tag83.xml"/><Relationship Id="rId4" Type="http://schemas.openxmlformats.org/officeDocument/2006/relationships/tags" Target="../tags/tag82.xml"/></Relationships>
</file>

<file path=ppt/slideLayouts/_rels/slideLayout18.xml.rels><?xml version="1.0" encoding="UTF-8" standalone="yes"?>
<Relationships xmlns="http://schemas.openxmlformats.org/package/2006/relationships"><Relationship Id="rId3" Type="http://schemas.openxmlformats.org/officeDocument/2006/relationships/tags" Target="../tags/tag86.xml"/><Relationship Id="rId7" Type="http://schemas.openxmlformats.org/officeDocument/2006/relationships/slideMaster" Target="../slideMasters/slideMaster2.xml"/><Relationship Id="rId2" Type="http://schemas.openxmlformats.org/officeDocument/2006/relationships/tags" Target="../tags/tag85.xml"/><Relationship Id="rId1" Type="http://schemas.openxmlformats.org/officeDocument/2006/relationships/tags" Target="../tags/tag84.xml"/><Relationship Id="rId6" Type="http://schemas.openxmlformats.org/officeDocument/2006/relationships/tags" Target="../tags/tag89.xml"/><Relationship Id="rId5" Type="http://schemas.openxmlformats.org/officeDocument/2006/relationships/tags" Target="../tags/tag88.xml"/><Relationship Id="rId4" Type="http://schemas.openxmlformats.org/officeDocument/2006/relationships/tags" Target="../tags/tag87.xml"/></Relationships>
</file>

<file path=ppt/slideLayouts/_rels/slideLayout19.xml.rels><?xml version="1.0" encoding="UTF-8" standalone="yes"?>
<Relationships xmlns="http://schemas.openxmlformats.org/package/2006/relationships"><Relationship Id="rId8" Type="http://schemas.openxmlformats.org/officeDocument/2006/relationships/tags" Target="../tags/tag97.xml"/><Relationship Id="rId3" Type="http://schemas.openxmlformats.org/officeDocument/2006/relationships/tags" Target="../tags/tag92.xml"/><Relationship Id="rId7" Type="http://schemas.openxmlformats.org/officeDocument/2006/relationships/tags" Target="../tags/tag96.xml"/><Relationship Id="rId2" Type="http://schemas.openxmlformats.org/officeDocument/2006/relationships/tags" Target="../tags/tag91.xml"/><Relationship Id="rId1" Type="http://schemas.openxmlformats.org/officeDocument/2006/relationships/tags" Target="../tags/tag90.xml"/><Relationship Id="rId6" Type="http://schemas.openxmlformats.org/officeDocument/2006/relationships/tags" Target="../tags/tag95.xml"/><Relationship Id="rId5" Type="http://schemas.openxmlformats.org/officeDocument/2006/relationships/tags" Target="../tags/tag94.xml"/><Relationship Id="rId4" Type="http://schemas.openxmlformats.org/officeDocument/2006/relationships/tags" Target="../tags/tag93.xml"/><Relationship Id="rId9"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3" Type="http://schemas.openxmlformats.org/officeDocument/2006/relationships/tags" Target="../tags/tag100.xml"/><Relationship Id="rId2" Type="http://schemas.openxmlformats.org/officeDocument/2006/relationships/tags" Target="../tags/tag99.xml"/><Relationship Id="rId1" Type="http://schemas.openxmlformats.org/officeDocument/2006/relationships/tags" Target="../tags/tag98.xml"/><Relationship Id="rId5" Type="http://schemas.openxmlformats.org/officeDocument/2006/relationships/slideMaster" Target="../slideMasters/slideMaster2.xml"/><Relationship Id="rId4" Type="http://schemas.openxmlformats.org/officeDocument/2006/relationships/tags" Target="../tags/tag101.xml"/></Relationships>
</file>

<file path=ppt/slideLayouts/_rels/slideLayout21.xml.rels><?xml version="1.0" encoding="UTF-8" standalone="yes"?>
<Relationships xmlns="http://schemas.openxmlformats.org/package/2006/relationships"><Relationship Id="rId3" Type="http://schemas.openxmlformats.org/officeDocument/2006/relationships/tags" Target="../tags/tag104.xml"/><Relationship Id="rId2" Type="http://schemas.openxmlformats.org/officeDocument/2006/relationships/tags" Target="../tags/tag103.xml"/><Relationship Id="rId1" Type="http://schemas.openxmlformats.org/officeDocument/2006/relationships/tags" Target="../tags/tag102.xml"/><Relationship Id="rId4"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3" Type="http://schemas.openxmlformats.org/officeDocument/2006/relationships/tags" Target="../tags/tag107.xml"/><Relationship Id="rId7" Type="http://schemas.openxmlformats.org/officeDocument/2006/relationships/slideMaster" Target="../slideMasters/slideMaster2.xml"/><Relationship Id="rId2" Type="http://schemas.openxmlformats.org/officeDocument/2006/relationships/tags" Target="../tags/tag106.xml"/><Relationship Id="rId1" Type="http://schemas.openxmlformats.org/officeDocument/2006/relationships/tags" Target="../tags/tag105.xml"/><Relationship Id="rId6" Type="http://schemas.openxmlformats.org/officeDocument/2006/relationships/tags" Target="../tags/tag110.xml"/><Relationship Id="rId5" Type="http://schemas.openxmlformats.org/officeDocument/2006/relationships/tags" Target="../tags/tag109.xml"/><Relationship Id="rId4" Type="http://schemas.openxmlformats.org/officeDocument/2006/relationships/tags" Target="../tags/tag108.xml"/></Relationships>
</file>

<file path=ppt/slideLayouts/_rels/slideLayout23.xml.rels><?xml version="1.0" encoding="UTF-8" standalone="yes"?>
<Relationships xmlns="http://schemas.openxmlformats.org/package/2006/relationships"><Relationship Id="rId3" Type="http://schemas.openxmlformats.org/officeDocument/2006/relationships/tags" Target="../tags/tag113.xml"/><Relationship Id="rId2" Type="http://schemas.openxmlformats.org/officeDocument/2006/relationships/tags" Target="../tags/tag112.xml"/><Relationship Id="rId1" Type="http://schemas.openxmlformats.org/officeDocument/2006/relationships/tags" Target="../tags/tag111.xml"/><Relationship Id="rId6" Type="http://schemas.openxmlformats.org/officeDocument/2006/relationships/slideMaster" Target="../slideMasters/slideMaster2.xml"/><Relationship Id="rId5" Type="http://schemas.openxmlformats.org/officeDocument/2006/relationships/tags" Target="../tags/tag115.xml"/><Relationship Id="rId4" Type="http://schemas.openxmlformats.org/officeDocument/2006/relationships/tags" Target="../tags/tag114.xml"/></Relationships>
</file>

<file path=ppt/slideLayouts/_rels/slideLayout24.xml.rels><?xml version="1.0" encoding="UTF-8" standalone="yes"?>
<Relationships xmlns="http://schemas.openxmlformats.org/package/2006/relationships"><Relationship Id="rId3" Type="http://schemas.openxmlformats.org/officeDocument/2006/relationships/tags" Target="../tags/tag118.xml"/><Relationship Id="rId2" Type="http://schemas.openxmlformats.org/officeDocument/2006/relationships/tags" Target="../tags/tag117.xml"/><Relationship Id="rId1" Type="http://schemas.openxmlformats.org/officeDocument/2006/relationships/tags" Target="../tags/tag116.xml"/><Relationship Id="rId5" Type="http://schemas.openxmlformats.org/officeDocument/2006/relationships/slideMaster" Target="../slideMasters/slideMaster2.xml"/><Relationship Id="rId4" Type="http://schemas.openxmlformats.org/officeDocument/2006/relationships/tags" Target="../tags/tag119.xml"/></Relationships>
</file>

<file path=ppt/slideLayouts/_rels/slideLayout25.xml.rels><?xml version="1.0" encoding="UTF-8" standalone="yes"?>
<Relationships xmlns="http://schemas.openxmlformats.org/package/2006/relationships"><Relationship Id="rId3" Type="http://schemas.openxmlformats.org/officeDocument/2006/relationships/tags" Target="../tags/tag122.xml"/><Relationship Id="rId2" Type="http://schemas.openxmlformats.org/officeDocument/2006/relationships/tags" Target="../tags/tag121.xml"/><Relationship Id="rId1" Type="http://schemas.openxmlformats.org/officeDocument/2006/relationships/tags" Target="../tags/tag120.xml"/><Relationship Id="rId6" Type="http://schemas.openxmlformats.org/officeDocument/2006/relationships/slideMaster" Target="../slideMasters/slideMaster2.xml"/><Relationship Id="rId5" Type="http://schemas.openxmlformats.org/officeDocument/2006/relationships/tags" Target="../tags/tag124.xml"/><Relationship Id="rId4" Type="http://schemas.openxmlformats.org/officeDocument/2006/relationships/tags" Target="../tags/tag12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hasCustomPrompt="1"/>
            <p:custDataLst>
              <p:tags r:id="rId1"/>
            </p:custDataLst>
          </p:nvPr>
        </p:nvSpPr>
        <p:spPr>
          <a:xfrm>
            <a:off x="1198800" y="914400"/>
            <a:ext cx="9799200" cy="2570400"/>
          </a:xfrm>
        </p:spPr>
        <p:txBody>
          <a:bodyPr lIns="90000" tIns="46800" rIns="90000" bIns="46800" anchor="b" anchorCtr="0">
            <a:normAutofit/>
          </a:bodyPr>
          <a:lstStyle>
            <a:lvl1pPr algn="ctr">
              <a:defRPr sz="6000" b="1" i="0" spc="300" baseline="0">
                <a:solidFill>
                  <a:schemeClr val="tx1">
                    <a:lumMod val="85000"/>
                    <a:lumOff val="15000"/>
                  </a:schemeClr>
                </a:solidFill>
                <a:effectLst/>
              </a:defRPr>
            </a:lvl1pPr>
          </a:lstStyle>
          <a:p>
            <a:r>
              <a:rPr lang="zh-CN" altLang="en-US" dirty="0"/>
              <a:t>单击此处编辑标题</a:t>
            </a:r>
          </a:p>
        </p:txBody>
      </p:sp>
      <p:sp>
        <p:nvSpPr>
          <p:cNvPr id="3" name="副标题 2"/>
          <p:cNvSpPr>
            <a:spLocks noGrp="1"/>
          </p:cNvSpPr>
          <p:nvPr>
            <p:ph type="subTitle" idx="1" hasCustomPrompt="1"/>
            <p:custDataLst>
              <p:tags r:id="rId2"/>
            </p:custDataLst>
          </p:nvPr>
        </p:nvSpPr>
        <p:spPr>
          <a:xfrm>
            <a:off x="1198800" y="3560400"/>
            <a:ext cx="9799200" cy="1472400"/>
          </a:xfrm>
        </p:spPr>
        <p:txBody>
          <a:bodyPr lIns="90000" tIns="46800" rIns="90000" bIns="46800">
            <a:normAutofit/>
          </a:bodyPr>
          <a:lstStyle>
            <a:lvl1pPr marL="0" indent="0" algn="ctr" eaLnBrk="1" fontAlgn="auto" latinLnBrk="0" hangingPunct="1">
              <a:lnSpc>
                <a:spcPct val="110000"/>
              </a:lnSpc>
              <a:buNone/>
              <a:defRPr sz="2400" u="none" strike="noStrike" kern="1200" cap="none" spc="200" normalizeH="0" baseline="0">
                <a:solidFill>
                  <a:schemeClr val="tx1">
                    <a:lumMod val="65000"/>
                    <a:lumOff val="35000"/>
                  </a:schemeClr>
                </a:solidFill>
                <a:uFillTx/>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dirty="0"/>
              <a:t>单击此处编辑副标题</a:t>
            </a:r>
          </a:p>
        </p:txBody>
      </p:sp>
      <p:sp>
        <p:nvSpPr>
          <p:cNvPr id="16" name="日期占位符 15"/>
          <p:cNvSpPr>
            <a:spLocks noGrp="1"/>
          </p:cNvSpPr>
          <p:nvPr>
            <p:ph type="dt" sz="half" idx="10"/>
            <p:custDataLst>
              <p:tags r:id="rId3"/>
            </p:custDataLst>
          </p:nvPr>
        </p:nvSpPr>
        <p:spPr/>
        <p:txBody>
          <a:bodyPr/>
          <a:lstStyle/>
          <a:p>
            <a:fld id="{760FBDFE-C587-4B4C-A407-44438C67B59E}" type="datetimeFigureOut">
              <a:rPr lang="zh-CN" altLang="en-US" smtClean="0"/>
              <a:t>2021-07-01</a:t>
            </a:fld>
            <a:endParaRPr lang="zh-CN" altLang="en-US"/>
          </a:p>
        </p:txBody>
      </p:sp>
      <p:sp>
        <p:nvSpPr>
          <p:cNvPr id="17" name="页脚占位符 16"/>
          <p:cNvSpPr>
            <a:spLocks noGrp="1"/>
          </p:cNvSpPr>
          <p:nvPr>
            <p:ph type="ftr" sz="quarter" idx="11"/>
            <p:custDataLst>
              <p:tags r:id="rId4"/>
            </p:custDataLst>
          </p:nvPr>
        </p:nvSpPr>
        <p:spPr/>
        <p:txBody>
          <a:bodyPr/>
          <a:lstStyle/>
          <a:p>
            <a:endParaRPr lang="zh-CN" altLang="en-US" dirty="0"/>
          </a:p>
        </p:txBody>
      </p:sp>
      <p:sp>
        <p:nvSpPr>
          <p:cNvPr id="18" name="灯片编号占位符 17"/>
          <p:cNvSpPr>
            <a:spLocks noGrp="1"/>
          </p:cNvSpPr>
          <p:nvPr>
            <p:ph type="sldNum" sz="quarter" idx="12"/>
            <p:custDataLst>
              <p:tags r:id="rId5"/>
            </p:custDataLst>
          </p:nvPr>
        </p:nvSpPr>
        <p:spPr/>
        <p:txBody>
          <a:bodyPr/>
          <a:lstStyle/>
          <a:p>
            <a:fld id="{49AE70B2-8BF9-45C0-BB95-33D1B9D3A854}" type="slidenum">
              <a:rPr lang="zh-CN" altLang="en-US" smtClean="0"/>
              <a:t>‹#›</a:t>
            </a:fld>
            <a:endParaRPr lang="zh-CN" alt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custDataLst>
              <p:tags r:id="rId1"/>
            </p:custDataLst>
          </p:nvPr>
        </p:nvSpPr>
        <p:spPr>
          <a:xfrm>
            <a:off x="608400" y="608400"/>
            <a:ext cx="10969200" cy="705600"/>
          </a:xfrm>
        </p:spPr>
        <p:txBody>
          <a:bodyPr vert="horz" lIns="90000" tIns="46800" rIns="90000" bIns="46800" rtlCol="0" anchor="ctr" anchorCtr="0">
            <a:normAutofit/>
          </a:bodyPr>
          <a:lstStyle>
            <a:lvl1pPr marL="0" marR="0" algn="l" defTabSz="914400" rtl="0" eaLnBrk="1" fontAlgn="auto" latinLnBrk="0" hangingPunct="1">
              <a:lnSpc>
                <a:spcPct val="100000"/>
              </a:lnSpc>
              <a:buNone/>
              <a:defRPr kumimoji="0" lang="zh-CN" altLang="en-US" sz="3600" b="1" i="0" u="none" strike="noStrike" kern="1200" cap="none" spc="300" normalizeH="0" baseline="0" noProof="1" dirty="0">
                <a:solidFill>
                  <a:schemeClr val="tx1">
                    <a:lumMod val="85000"/>
                    <a:lumOff val="15000"/>
                  </a:schemeClr>
                </a:solidFill>
                <a:uFillTx/>
                <a:latin typeface="Arial" panose="020B0604020202020204" pitchFamily="34" charset="0"/>
                <a:ea typeface="微软雅黑" panose="020B0503020204020204" pitchFamily="34" charset="-122"/>
                <a:cs typeface="+mj-cs"/>
                <a:sym typeface="+mn-ea"/>
              </a:defRPr>
            </a:lvl1pPr>
          </a:lstStyle>
          <a:p>
            <a:pPr lvl="0"/>
            <a:r>
              <a:rPr dirty="0">
                <a:sym typeface="+mn-ea"/>
              </a:rPr>
              <a:t>单击此处编辑母版标题样式</a:t>
            </a:r>
          </a:p>
        </p:txBody>
      </p:sp>
      <p:sp>
        <p:nvSpPr>
          <p:cNvPr id="3" name="内容占位符 2"/>
          <p:cNvSpPr>
            <a:spLocks noGrp="1"/>
          </p:cNvSpPr>
          <p:nvPr>
            <p:ph idx="1"/>
            <p:custDataLst>
              <p:tags r:id="rId2"/>
            </p:custDataLst>
          </p:nvPr>
        </p:nvSpPr>
        <p:spPr>
          <a:xfrm>
            <a:off x="608400" y="1490400"/>
            <a:ext cx="10969200" cy="4759200"/>
          </a:xfrm>
        </p:spPr>
        <p:txBody>
          <a:bodyPr vert="horz" lIns="90000" tIns="46800" rIns="90000" bIns="46800" rtlCol="0">
            <a:norm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8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1pPr>
            <a:lvl2pPr marL="685800" marR="0" lvl="1" indent="-228600" algn="l" defTabSz="914400" rtl="0" eaLnBrk="1" fontAlgn="auto" latinLnBrk="0" hangingPunct="1">
              <a:lnSpc>
                <a:spcPct val="120000"/>
              </a:lnSpc>
              <a:spcBef>
                <a:spcPts val="0"/>
              </a:spcBef>
              <a:spcAft>
                <a:spcPts val="6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2pPr>
            <a:lvl3pPr marL="1143000" marR="0" lvl="2" indent="-228600" algn="l" defTabSz="914400" rtl="0" eaLnBrk="1" fontAlgn="auto" latinLnBrk="0" hangingPunct="1">
              <a:lnSpc>
                <a:spcPct val="120000"/>
              </a:lnSpc>
              <a:spcBef>
                <a:spcPts val="0"/>
              </a:spcBef>
              <a:spcAft>
                <a:spcPts val="600"/>
              </a:spcAft>
              <a:buFont typeface="Arial" panose="020B0604020202020204" pitchFamily="34" charset="0"/>
              <a:buChar char="●"/>
              <a:defRPr kumimoji="0" lang="zh-CN" altLang="en-US" sz="16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3pPr>
            <a:lvl4pPr marL="1600200" marR="0" lvl="3" indent="-228600" algn="l" defTabSz="914400" rtl="0" eaLnBrk="1" fontAlgn="auto" latinLnBrk="0" hangingPunct="1">
              <a:lnSpc>
                <a:spcPct val="120000"/>
              </a:lnSpc>
              <a:spcBef>
                <a:spcPts val="0"/>
              </a:spcBef>
              <a:spcAft>
                <a:spcPts val="300"/>
              </a:spcAft>
              <a:buFont typeface="Wingdings" panose="05000000000000000000" charset="0"/>
              <a:buChar char=""/>
              <a:defRPr kumimoji="0" lang="zh-CN" altLang="en-US" sz="14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4pPr>
            <a:lvl5pPr marL="2057400" marR="0" lvl="4" indent="-228600" algn="l" defTabSz="914400" rtl="0" eaLnBrk="1" fontAlgn="auto" latinLnBrk="0" hangingPunct="1">
              <a:lnSpc>
                <a:spcPct val="120000"/>
              </a:lnSpc>
              <a:spcBef>
                <a:spcPts val="0"/>
              </a:spcBef>
              <a:spcAft>
                <a:spcPts val="300"/>
              </a:spcAft>
              <a:buFont typeface="Arial" panose="020B0604020202020204" pitchFamily="34" charset="0"/>
              <a:buChar char="•"/>
              <a:defRPr kumimoji="0" lang="zh-CN" altLang="en-US" sz="14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5pPr>
          </a:lstStyle>
          <a:p>
            <a:pPr lvl="0"/>
            <a:r>
              <a:rPr dirty="0">
                <a:sym typeface="+mn-ea"/>
              </a:rPr>
              <a:t>单击此处编辑母版文本样式</a:t>
            </a:r>
          </a:p>
          <a:p>
            <a:pPr lvl="1"/>
            <a:r>
              <a:rPr dirty="0">
                <a:sym typeface="+mn-ea"/>
              </a:rPr>
              <a:t>第二级</a:t>
            </a:r>
          </a:p>
          <a:p>
            <a:pPr lvl="2"/>
            <a:r>
              <a:rPr dirty="0">
                <a:sym typeface="+mn-ea"/>
              </a:rPr>
              <a:t>第三级</a:t>
            </a:r>
          </a:p>
          <a:p>
            <a:pPr lvl="3"/>
            <a:r>
              <a:rPr dirty="0">
                <a:sym typeface="+mn-ea"/>
              </a:rPr>
              <a:t>第四级</a:t>
            </a:r>
          </a:p>
          <a:p>
            <a:pPr lvl="4"/>
            <a:r>
              <a:rPr dirty="0">
                <a:sym typeface="+mn-ea"/>
              </a:rPr>
              <a:t>第五级</a:t>
            </a:r>
          </a:p>
        </p:txBody>
      </p:sp>
      <p:sp>
        <p:nvSpPr>
          <p:cNvPr id="4" name="日期占位符 3"/>
          <p:cNvSpPr>
            <a:spLocks noGrp="1"/>
          </p:cNvSpPr>
          <p:nvPr>
            <p:ph type="dt" sz="half" idx="10"/>
            <p:custDataLst>
              <p:tags r:id="rId3"/>
            </p:custDataLst>
          </p:nvPr>
        </p:nvSpPr>
        <p:spPr/>
        <p:txBody>
          <a:bodyPr/>
          <a:lstStyle/>
          <a:p>
            <a:fld id="{760FBDFE-C587-4B4C-A407-44438C67B59E}" type="datetimeFigureOut">
              <a:rPr lang="zh-CN" altLang="en-US" smtClean="0"/>
              <a:t>2021-07-01</a:t>
            </a:fld>
            <a:endParaRPr lang="zh-CN" altLang="en-US"/>
          </a:p>
        </p:txBody>
      </p:sp>
      <p:sp>
        <p:nvSpPr>
          <p:cNvPr id="5" name="页脚占位符 4"/>
          <p:cNvSpPr>
            <a:spLocks noGrp="1"/>
          </p:cNvSpPr>
          <p:nvPr>
            <p:ph type="ftr" sz="quarter" idx="11"/>
            <p:custDataLst>
              <p:tags r:id="rId4"/>
            </p:custDataLst>
          </p:nvPr>
        </p:nvSpPr>
        <p:spPr/>
        <p:txBody>
          <a:bodyPr/>
          <a:lstStyle/>
          <a:p>
            <a:endParaRPr lang="zh-CN" altLang="en-US"/>
          </a:p>
        </p:txBody>
      </p:sp>
      <p:sp>
        <p:nvSpPr>
          <p:cNvPr id="6" name="灯片编号占位符 5"/>
          <p:cNvSpPr>
            <a:spLocks noGrp="1"/>
          </p:cNvSpPr>
          <p:nvPr>
            <p:ph type="sldNum" sz="quarter" idx="12"/>
            <p:custDataLst>
              <p:tags r:id="rId5"/>
            </p:custDataLst>
          </p:nvPr>
        </p:nvSpPr>
        <p:spPr/>
        <p:txBody>
          <a:bodyPr/>
          <a:lstStyle/>
          <a:p>
            <a:fld id="{49AE70B2-8BF9-45C0-BB95-33D1B9D3A854}" type="slidenum">
              <a:rPr lang="zh-CN" altLang="en-US" smtClean="0"/>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hasCustomPrompt="1"/>
            <p:custDataLst>
              <p:tags r:id="rId1"/>
            </p:custDataLst>
          </p:nvPr>
        </p:nvSpPr>
        <p:spPr>
          <a:xfrm>
            <a:off x="1990800" y="3848400"/>
            <a:ext cx="7768800" cy="766800"/>
          </a:xfrm>
        </p:spPr>
        <p:txBody>
          <a:bodyPr lIns="90000" tIns="46800" rIns="90000" bIns="46800" anchor="b" anchorCtr="0">
            <a:normAutofit/>
          </a:bodyPr>
          <a:lstStyle>
            <a:lvl1pPr>
              <a:defRPr sz="4400" b="1" i="0" u="none" strike="noStrike" kern="1200" cap="none" spc="300" normalizeH="0" baseline="0">
                <a:solidFill>
                  <a:schemeClr val="tx1">
                    <a:lumMod val="85000"/>
                    <a:lumOff val="15000"/>
                  </a:schemeClr>
                </a:solidFill>
                <a:effectLst/>
                <a:uFillTx/>
              </a:defRPr>
            </a:lvl1pPr>
          </a:lstStyle>
          <a:p>
            <a:r>
              <a:rPr lang="zh-CN" altLang="en-US" dirty="0"/>
              <a:t>单击此处编辑标题</a:t>
            </a:r>
          </a:p>
        </p:txBody>
      </p:sp>
      <p:sp>
        <p:nvSpPr>
          <p:cNvPr id="3" name="文本占位符 2"/>
          <p:cNvSpPr>
            <a:spLocks noGrp="1"/>
          </p:cNvSpPr>
          <p:nvPr>
            <p:ph type="body" idx="1" hasCustomPrompt="1"/>
            <p:custDataLst>
              <p:tags r:id="rId2"/>
            </p:custDataLst>
          </p:nvPr>
        </p:nvSpPr>
        <p:spPr>
          <a:xfrm>
            <a:off x="1990800" y="4615200"/>
            <a:ext cx="7768800" cy="867600"/>
          </a:xfrm>
        </p:spPr>
        <p:txBody>
          <a:bodyPr lIns="90000" tIns="46800" rIns="90000" bIns="46800">
            <a:normAutofit/>
          </a:bodyPr>
          <a:lstStyle>
            <a:lvl1pPr marL="0" indent="0" eaLnBrk="1" fontAlgn="auto" latinLnBrk="0" hangingPunct="1">
              <a:lnSpc>
                <a:spcPct val="130000"/>
              </a:lnSpc>
              <a:buNone/>
              <a:defRPr kumimoji="0" lang="zh-CN" altLang="en-US" sz="1800" b="0" i="0" u="none" strike="noStrike" kern="1200" cap="none" spc="150" normalizeH="0" baseline="0" noProof="1">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dirty="0"/>
              <a:t>单击此处编辑文本</a:t>
            </a:r>
          </a:p>
        </p:txBody>
      </p:sp>
      <p:sp>
        <p:nvSpPr>
          <p:cNvPr id="4" name="日期占位符 3"/>
          <p:cNvSpPr>
            <a:spLocks noGrp="1"/>
          </p:cNvSpPr>
          <p:nvPr>
            <p:ph type="dt" sz="half" idx="10"/>
            <p:custDataLst>
              <p:tags r:id="rId3"/>
            </p:custDataLst>
          </p:nvPr>
        </p:nvSpPr>
        <p:spPr/>
        <p:txBody>
          <a:bodyPr/>
          <a:lstStyle/>
          <a:p>
            <a:fld id="{760FBDFE-C587-4B4C-A407-44438C67B59E}" type="datetimeFigureOut">
              <a:rPr lang="zh-CN" altLang="en-US" smtClean="0"/>
              <a:t>2021-07-01</a:t>
            </a:fld>
            <a:endParaRPr lang="zh-CN" altLang="en-US"/>
          </a:p>
        </p:txBody>
      </p:sp>
      <p:sp>
        <p:nvSpPr>
          <p:cNvPr id="5" name="页脚占位符 4"/>
          <p:cNvSpPr>
            <a:spLocks noGrp="1"/>
          </p:cNvSpPr>
          <p:nvPr>
            <p:ph type="ftr" sz="quarter" idx="11"/>
            <p:custDataLst>
              <p:tags r:id="rId4"/>
            </p:custDataLst>
          </p:nvPr>
        </p:nvSpPr>
        <p:spPr/>
        <p:txBody>
          <a:bodyPr/>
          <a:lstStyle/>
          <a:p>
            <a:endParaRPr lang="zh-CN" altLang="en-US"/>
          </a:p>
        </p:txBody>
      </p:sp>
      <p:sp>
        <p:nvSpPr>
          <p:cNvPr id="6" name="灯片编号占位符 5"/>
          <p:cNvSpPr>
            <a:spLocks noGrp="1"/>
          </p:cNvSpPr>
          <p:nvPr>
            <p:ph type="sldNum" sz="quarter" idx="12"/>
            <p:custDataLst>
              <p:tags r:id="rId5"/>
            </p:custDataLst>
          </p:nvPr>
        </p:nvSpPr>
        <p:spPr/>
        <p:txBody>
          <a:bodyPr/>
          <a:lstStyle/>
          <a:p>
            <a:fld id="{49AE70B2-8BF9-45C0-BB95-33D1B9D3A854}" type="slidenum">
              <a:rPr lang="zh-CN" altLang="en-US" smtClean="0"/>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custDataLst>
              <p:tags r:id="rId1"/>
            </p:custDataLst>
          </p:nvPr>
        </p:nvSpPr>
        <p:spPr>
          <a:xfrm>
            <a:off x="608400" y="608400"/>
            <a:ext cx="10969200" cy="705600"/>
          </a:xfrm>
        </p:spPr>
        <p:txBody>
          <a:bodyPr vert="horz" lIns="90000" tIns="46800" rIns="90000" bIns="46800" rtlCol="0" anchor="ctr" anchorCtr="0">
            <a:normAutofit/>
          </a:bodyPr>
          <a:lstStyle>
            <a:lvl1pPr marL="0" marR="0" lvl="0" algn="l" defTabSz="914400" rtl="0" eaLnBrk="1" fontAlgn="auto" latinLnBrk="0" hangingPunct="1">
              <a:lnSpc>
                <a:spcPct val="100000"/>
              </a:lnSpc>
              <a:buNone/>
              <a:defRPr kumimoji="0" lang="zh-CN" altLang="en-US" sz="3600" b="1" i="0" u="none" strike="noStrike" kern="1200" cap="none" spc="300" normalizeH="0" baseline="0" noProof="1" dirty="0">
                <a:solidFill>
                  <a:schemeClr val="tx1">
                    <a:lumMod val="85000"/>
                    <a:lumOff val="15000"/>
                  </a:schemeClr>
                </a:solidFill>
                <a:uFillTx/>
                <a:latin typeface="Arial" panose="020B0604020202020204" pitchFamily="34" charset="0"/>
                <a:ea typeface="微软雅黑" panose="020B0503020204020204" pitchFamily="34" charset="-122"/>
                <a:cs typeface="+mj-cs"/>
                <a:sym typeface="+mn-ea"/>
              </a:defRPr>
            </a:lvl1pPr>
          </a:lstStyle>
          <a:p>
            <a:pPr lvl="0"/>
            <a:r>
              <a:rPr dirty="0">
                <a:sym typeface="+mn-ea"/>
              </a:rPr>
              <a:t>单击此处编辑母版标题样式</a:t>
            </a:r>
          </a:p>
        </p:txBody>
      </p:sp>
      <p:sp>
        <p:nvSpPr>
          <p:cNvPr id="3" name="内容占位符 2"/>
          <p:cNvSpPr>
            <a:spLocks noGrp="1"/>
          </p:cNvSpPr>
          <p:nvPr>
            <p:ph sz="half" idx="1"/>
            <p:custDataLst>
              <p:tags r:id="rId2"/>
            </p:custDataLst>
          </p:nvPr>
        </p:nvSpPr>
        <p:spPr>
          <a:xfrm>
            <a:off x="608400" y="1501200"/>
            <a:ext cx="5176800" cy="4748400"/>
          </a:xfrm>
        </p:spPr>
        <p:txBody>
          <a:bodyPr vert="horz" lIns="90000" tIns="46800" rIns="90000" bIns="46800" rtlCol="0">
            <a:normAutofit/>
          </a:bodyPr>
          <a:lstStyle>
            <a:lvl1pPr marL="228600" marR="0" lvl="0" indent="-228600" algn="l" defTabSz="914400" rtl="0" eaLnBrk="1" fontAlgn="auto" latinLnBrk="0" hangingPunct="1">
              <a:lnSpc>
                <a:spcPct val="130000"/>
              </a:lnSpc>
              <a:spcBef>
                <a:spcPts val="0"/>
              </a:spcBef>
              <a:spcAft>
                <a:spcPts val="600"/>
              </a:spcAft>
              <a:buFont typeface="Arial" panose="020B0604020202020204" pitchFamily="34" charset="0"/>
              <a:buChar char="●"/>
              <a:defRPr kumimoji="0" lang="zh-CN" altLang="en-US" sz="16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1pPr>
            <a:lvl2pPr marL="685800" marR="0" lvl="1" indent="-228600" algn="l" defTabSz="914400" rtl="0" eaLnBrk="1" fontAlgn="auto" latinLnBrk="0" hangingPunct="1">
              <a:lnSpc>
                <a:spcPct val="120000"/>
              </a:lnSpc>
              <a:spcBef>
                <a:spcPts val="0"/>
              </a:spcBef>
              <a:spcAft>
                <a:spcPts val="6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2pPr>
            <a:lvl3pPr marL="1143000" marR="0" lvl="2" indent="-228600" algn="l" defTabSz="914400" rtl="0" eaLnBrk="1" fontAlgn="auto" latinLnBrk="0" hangingPunct="1">
              <a:lnSpc>
                <a:spcPct val="120000"/>
              </a:lnSpc>
              <a:spcBef>
                <a:spcPts val="0"/>
              </a:spcBef>
              <a:spcAft>
                <a:spcPts val="600"/>
              </a:spcAft>
              <a:buFont typeface="Arial" panose="020B0604020202020204" pitchFamily="34" charset="0"/>
              <a:buChar char="●"/>
              <a:defRPr kumimoji="0" lang="zh-CN" altLang="en-US" sz="16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3pPr>
            <a:lvl4pPr marL="1600200" marR="0" lvl="3" indent="-228600" algn="l" defTabSz="914400" rtl="0" eaLnBrk="1" fontAlgn="auto" latinLnBrk="0" hangingPunct="1">
              <a:lnSpc>
                <a:spcPct val="120000"/>
              </a:lnSpc>
              <a:spcBef>
                <a:spcPts val="0"/>
              </a:spcBef>
              <a:spcAft>
                <a:spcPts val="300"/>
              </a:spcAft>
              <a:buFont typeface="Wingdings" panose="05000000000000000000" charset="0"/>
              <a:buChar char=""/>
              <a:defRPr kumimoji="0" lang="zh-CN" altLang="en-US" sz="14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4pPr>
            <a:lvl5pPr marL="2057400" marR="0" lvl="4" indent="-228600" algn="l" defTabSz="914400" rtl="0" eaLnBrk="1" fontAlgn="auto" latinLnBrk="0" hangingPunct="1">
              <a:lnSpc>
                <a:spcPct val="120000"/>
              </a:lnSpc>
              <a:spcBef>
                <a:spcPts val="0"/>
              </a:spcBef>
              <a:spcAft>
                <a:spcPts val="300"/>
              </a:spcAft>
              <a:buFont typeface="Arial" panose="020B0604020202020204" pitchFamily="34" charset="0"/>
              <a:buChar char="•"/>
              <a:defRPr kumimoji="0" lang="zh-CN" altLang="en-US" sz="14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5pPr>
          </a:lstStyle>
          <a:p>
            <a:pPr lvl="0"/>
            <a:r>
              <a:rPr dirty="0">
                <a:sym typeface="+mn-ea"/>
              </a:rPr>
              <a:t>单击此处编辑母版文本样式</a:t>
            </a:r>
          </a:p>
          <a:p>
            <a:pPr lvl="1"/>
            <a:r>
              <a:rPr dirty="0">
                <a:sym typeface="+mn-ea"/>
              </a:rPr>
              <a:t>第二级</a:t>
            </a:r>
          </a:p>
          <a:p>
            <a:pPr lvl="2"/>
            <a:r>
              <a:rPr dirty="0">
                <a:sym typeface="+mn-ea"/>
              </a:rPr>
              <a:t>第三级</a:t>
            </a:r>
          </a:p>
          <a:p>
            <a:pPr lvl="3"/>
            <a:r>
              <a:rPr dirty="0">
                <a:sym typeface="+mn-ea"/>
              </a:rPr>
              <a:t>第四级</a:t>
            </a:r>
          </a:p>
          <a:p>
            <a:pPr lvl="4"/>
            <a:r>
              <a:rPr dirty="0">
                <a:sym typeface="+mn-ea"/>
              </a:rPr>
              <a:t>第五级</a:t>
            </a:r>
          </a:p>
        </p:txBody>
      </p:sp>
      <p:sp>
        <p:nvSpPr>
          <p:cNvPr id="4" name="内容占位符 3"/>
          <p:cNvSpPr>
            <a:spLocks noGrp="1"/>
          </p:cNvSpPr>
          <p:nvPr>
            <p:ph sz="half" idx="2"/>
            <p:custDataLst>
              <p:tags r:id="rId3"/>
            </p:custDataLst>
          </p:nvPr>
        </p:nvSpPr>
        <p:spPr>
          <a:xfrm>
            <a:off x="6411600" y="1501200"/>
            <a:ext cx="5176800" cy="4748400"/>
          </a:xfrm>
        </p:spPr>
        <p:txBody>
          <a:bodyPr lIns="90000" tIns="46800" rIns="90000" bIns="46800">
            <a:normAutofit/>
          </a:bodyPr>
          <a:lstStyle>
            <a:lvl1pPr marL="228600" indent="-228600" eaLnBrk="1" fontAlgn="auto" latinLnBrk="0" hangingPunct="1">
              <a:lnSpc>
                <a:spcPct val="130000"/>
              </a:lnSpc>
              <a:spcAft>
                <a:spcPts val="600"/>
              </a:spcAft>
              <a:buFont typeface="Arial" panose="020B0604020202020204" pitchFamily="34" charset="0"/>
              <a:buChar char="●"/>
              <a:defRPr sz="1600" u="none" strike="noStrike" kern="1200" cap="none" spc="150" normalizeH="0" baseline="0">
                <a:solidFill>
                  <a:schemeClr val="tx1">
                    <a:lumMod val="65000"/>
                    <a:lumOff val="35000"/>
                  </a:schemeClr>
                </a:solidFill>
                <a:latin typeface="Arial" panose="020B0604020202020204" pitchFamily="34" charset="0"/>
                <a:ea typeface="微软雅黑" panose="020B0503020204020204" pitchFamily="34" charset="-122"/>
              </a:defRPr>
            </a:lvl1pPr>
            <a:lvl2pPr marL="685800" indent="-228600" defTabSz="914400" eaLnBrk="1" fontAlgn="auto" latinLnBrk="0" hangingPunct="1">
              <a:lnSpc>
                <a:spcPct val="120000"/>
              </a:lnSpc>
              <a:buFont typeface="Arial" panose="020B0604020202020204" pitchFamily="34" charset="0"/>
              <a:buChar char="●"/>
              <a:tabLst>
                <a:tab pos="1609725" algn="l"/>
                <a:tab pos="1609725" algn="l"/>
                <a:tab pos="1609725" algn="l"/>
                <a:tab pos="1609725" algn="l"/>
              </a:tabLst>
              <a:defRPr sz="1600" u="none" strike="noStrike" kern="1200" cap="none" spc="150" normalizeH="0" baseline="0">
                <a:solidFill>
                  <a:schemeClr val="tx1">
                    <a:lumMod val="65000"/>
                    <a:lumOff val="35000"/>
                  </a:schemeClr>
                </a:solidFill>
                <a:latin typeface="Arial" panose="020B0604020202020204" pitchFamily="34" charset="0"/>
                <a:ea typeface="微软雅黑" panose="020B0503020204020204" pitchFamily="34" charset="-122"/>
              </a:defRPr>
            </a:lvl2pPr>
            <a:lvl3pPr marL="1143000" indent="-228600" eaLnBrk="1" fontAlgn="auto" latinLnBrk="0" hangingPunct="1">
              <a:lnSpc>
                <a:spcPct val="120000"/>
              </a:lnSpc>
              <a:buFont typeface="Arial" panose="020B0604020202020204" pitchFamily="34" charset="0"/>
              <a:buChar char="●"/>
              <a:defRPr sz="1600" u="none" strike="noStrike" kern="1200" cap="none" spc="150" normalizeH="0" baseline="0">
                <a:solidFill>
                  <a:schemeClr val="tx1">
                    <a:lumMod val="65000"/>
                    <a:lumOff val="35000"/>
                  </a:schemeClr>
                </a:solidFill>
                <a:latin typeface="Arial" panose="020B0604020202020204" pitchFamily="34" charset="0"/>
                <a:ea typeface="微软雅黑" panose="020B0503020204020204" pitchFamily="34" charset="-122"/>
              </a:defRPr>
            </a:lvl3pPr>
            <a:lvl4pPr marL="1600200" indent="-228600" eaLnBrk="1" fontAlgn="auto" latinLnBrk="0" hangingPunct="1">
              <a:lnSpc>
                <a:spcPct val="120000"/>
              </a:lnSpc>
              <a:buFont typeface="Wingdings" panose="05000000000000000000" charset="0"/>
              <a:buChar char=""/>
              <a:defRPr sz="1400" u="none" strike="noStrike" kern="1200" cap="none" spc="150" normalizeH="0" baseline="0">
                <a:solidFill>
                  <a:schemeClr val="tx1">
                    <a:lumMod val="65000"/>
                    <a:lumOff val="35000"/>
                  </a:schemeClr>
                </a:solidFill>
                <a:latin typeface="Arial" panose="020B0604020202020204" pitchFamily="34" charset="0"/>
                <a:ea typeface="微软雅黑" panose="020B0503020204020204" pitchFamily="34" charset="-122"/>
              </a:defRPr>
            </a:lvl4pPr>
            <a:lvl5pPr eaLnBrk="1" fontAlgn="auto" latinLnBrk="0" hangingPunct="1">
              <a:lnSpc>
                <a:spcPct val="120000"/>
              </a:lnSpc>
              <a:defRPr sz="1400" u="none" strike="noStrike" kern="1200" cap="none" spc="150" normalizeH="0">
                <a:solidFill>
                  <a:schemeClr val="tx1">
                    <a:lumMod val="65000"/>
                    <a:lumOff val="35000"/>
                  </a:schemeClr>
                </a:solidFill>
                <a:latin typeface="Arial" panose="020B0604020202020204" pitchFamily="34" charset="0"/>
                <a:ea typeface="微软雅黑" panose="020B0503020204020204" pitchFamily="34" charset="-122"/>
              </a:defRPr>
            </a:lvl5p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5" name="日期占位符 4"/>
          <p:cNvSpPr>
            <a:spLocks noGrp="1"/>
          </p:cNvSpPr>
          <p:nvPr>
            <p:ph type="dt" sz="half" idx="10"/>
            <p:custDataLst>
              <p:tags r:id="rId4"/>
            </p:custDataLst>
          </p:nvPr>
        </p:nvSpPr>
        <p:spPr/>
        <p:txBody>
          <a:bodyPr/>
          <a:lstStyle/>
          <a:p>
            <a:fld id="{760FBDFE-C587-4B4C-A407-44438C67B59E}" type="datetimeFigureOut">
              <a:rPr lang="zh-CN" altLang="en-US" smtClean="0"/>
              <a:t>2021-07-01</a:t>
            </a:fld>
            <a:endParaRPr lang="zh-CN" altLang="en-US"/>
          </a:p>
        </p:txBody>
      </p:sp>
      <p:sp>
        <p:nvSpPr>
          <p:cNvPr id="6" name="页脚占位符 5"/>
          <p:cNvSpPr>
            <a:spLocks noGrp="1"/>
          </p:cNvSpPr>
          <p:nvPr>
            <p:ph type="ftr" sz="quarter" idx="11"/>
            <p:custDataLst>
              <p:tags r:id="rId5"/>
            </p:custDataLst>
          </p:nvPr>
        </p:nvSpPr>
        <p:spPr/>
        <p:txBody>
          <a:bodyPr/>
          <a:lstStyle/>
          <a:p>
            <a:endParaRPr lang="zh-CN" altLang="en-US"/>
          </a:p>
        </p:txBody>
      </p:sp>
      <p:sp>
        <p:nvSpPr>
          <p:cNvPr id="7" name="灯片编号占位符 6"/>
          <p:cNvSpPr>
            <a:spLocks noGrp="1"/>
          </p:cNvSpPr>
          <p:nvPr>
            <p:ph type="sldNum" sz="quarter" idx="12"/>
            <p:custDataLst>
              <p:tags r:id="rId6"/>
            </p:custDataLst>
          </p:nvPr>
        </p:nvSpPr>
        <p:spPr/>
        <p:txBody>
          <a:bodyPr/>
          <a:lstStyle/>
          <a:p>
            <a:fld id="{49AE70B2-8BF9-45C0-BB95-33D1B9D3A854}" type="slidenum">
              <a:rPr lang="zh-CN" altLang="en-US" smtClean="0"/>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custDataLst>
              <p:tags r:id="rId1"/>
            </p:custDataLst>
          </p:nvPr>
        </p:nvSpPr>
        <p:spPr>
          <a:xfrm>
            <a:off x="608400" y="608400"/>
            <a:ext cx="10969200" cy="705600"/>
          </a:xfrm>
        </p:spPr>
        <p:txBody>
          <a:bodyPr vert="horz" lIns="90000" tIns="46800" rIns="90000" bIns="46800" rtlCol="0" anchor="ctr" anchorCtr="0">
            <a:normAutofit/>
          </a:bodyPr>
          <a:lstStyle>
            <a:lvl1pPr marL="0" marR="0" lvl="0" algn="l" defTabSz="914400" rtl="0" eaLnBrk="1" fontAlgn="auto" latinLnBrk="0" hangingPunct="1">
              <a:lnSpc>
                <a:spcPct val="100000"/>
              </a:lnSpc>
              <a:buNone/>
              <a:defRPr kumimoji="0" lang="zh-CN" altLang="en-US" sz="3600" b="1" i="0" u="none" strike="noStrike" kern="1200" cap="none" spc="300" normalizeH="0" baseline="0" noProof="1" dirty="0">
                <a:solidFill>
                  <a:schemeClr val="tx1">
                    <a:lumMod val="85000"/>
                    <a:lumOff val="15000"/>
                  </a:schemeClr>
                </a:solidFill>
                <a:uFillTx/>
                <a:latin typeface="Arial" panose="020B0604020202020204" pitchFamily="34" charset="0"/>
                <a:ea typeface="微软雅黑" panose="020B0503020204020204" pitchFamily="34" charset="-122"/>
                <a:cs typeface="+mj-cs"/>
                <a:sym typeface="+mn-ea"/>
              </a:defRPr>
            </a:lvl1pPr>
          </a:lstStyle>
          <a:p>
            <a:pPr lvl="0"/>
            <a:r>
              <a:rPr dirty="0">
                <a:sym typeface="+mn-ea"/>
              </a:rPr>
              <a:t>单击此处编辑母版标题样式</a:t>
            </a:r>
          </a:p>
        </p:txBody>
      </p:sp>
      <p:sp>
        <p:nvSpPr>
          <p:cNvPr id="3" name="文本占位符 2"/>
          <p:cNvSpPr>
            <a:spLocks noGrp="1"/>
          </p:cNvSpPr>
          <p:nvPr>
            <p:ph type="body" idx="1" hasCustomPrompt="1"/>
            <p:custDataLst>
              <p:tags r:id="rId2"/>
            </p:custDataLst>
          </p:nvPr>
        </p:nvSpPr>
        <p:spPr>
          <a:xfrm>
            <a:off x="608400" y="1429200"/>
            <a:ext cx="5342400" cy="381600"/>
          </a:xfrm>
        </p:spPr>
        <p:txBody>
          <a:bodyPr lIns="101600" tIns="38100" rIns="76200" bIns="38100" anchor="t" anchorCtr="0">
            <a:normAutofit/>
          </a:bodyPr>
          <a:lstStyle>
            <a:lvl1pPr marL="0" indent="0" eaLnBrk="1" fontAlgn="auto" latinLnBrk="0" hangingPunct="1">
              <a:lnSpc>
                <a:spcPct val="100000"/>
              </a:lnSpc>
              <a:spcAft>
                <a:spcPts val="0"/>
              </a:spcAft>
              <a:buNone/>
              <a:defRPr sz="2000" b="1" u="none" strike="noStrike" kern="1200" cap="none" spc="200" normalizeH="0" baseline="0">
                <a:solidFill>
                  <a:schemeClr val="tx1">
                    <a:lumMod val="75000"/>
                    <a:lumOff val="25000"/>
                  </a:schemeClr>
                </a:solidFill>
                <a:uFillTx/>
                <a:latin typeface="Arial" panose="020B0604020202020204" pitchFamily="34" charset="0"/>
                <a:ea typeface="微软雅黑" panose="020B0503020204020204"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dirty="0"/>
              <a:t>单击此处编辑文本</a:t>
            </a:r>
          </a:p>
        </p:txBody>
      </p:sp>
      <p:sp>
        <p:nvSpPr>
          <p:cNvPr id="4" name="内容占位符 3"/>
          <p:cNvSpPr>
            <a:spLocks noGrp="1"/>
          </p:cNvSpPr>
          <p:nvPr>
            <p:ph sz="half" idx="2"/>
            <p:custDataLst>
              <p:tags r:id="rId3"/>
            </p:custDataLst>
          </p:nvPr>
        </p:nvSpPr>
        <p:spPr>
          <a:xfrm>
            <a:off x="608400" y="1854000"/>
            <a:ext cx="5342400" cy="4395600"/>
          </a:xfrm>
        </p:spPr>
        <p:txBody>
          <a:bodyPr vert="horz" lIns="101600" tIns="0" rIns="82550" bIns="0" rtlCol="0">
            <a:normAutofit/>
          </a:bodyPr>
          <a:lstStyle>
            <a:lvl1pPr marL="228600" marR="0" lvl="0" indent="-228600" algn="l" defTabSz="914400" rtl="0" eaLnBrk="1" fontAlgn="auto" latinLnBrk="0" hangingPunct="1">
              <a:lnSpc>
                <a:spcPct val="130000"/>
              </a:lnSpc>
              <a:spcBef>
                <a:spcPts val="0"/>
              </a:spcBef>
              <a:spcAft>
                <a:spcPts val="600"/>
              </a:spcAft>
              <a:buFont typeface="Arial" panose="020B0604020202020204" pitchFamily="34" charset="0"/>
              <a:buChar char="●"/>
              <a:defRPr kumimoji="0" lang="zh-CN" altLang="en-US" sz="16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1pPr>
            <a:lvl2pPr marL="685800" marR="0" lvl="1" indent="-228600" algn="l" defTabSz="914400" rtl="0" eaLnBrk="1" fontAlgn="auto" latinLnBrk="0" hangingPunct="1">
              <a:lnSpc>
                <a:spcPct val="120000"/>
              </a:lnSpc>
              <a:spcBef>
                <a:spcPts val="0"/>
              </a:spcBef>
              <a:spcAft>
                <a:spcPts val="6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2pPr>
            <a:lvl3pPr marL="1143000" marR="0" lvl="2" indent="-228600" algn="l" defTabSz="914400" rtl="0" eaLnBrk="1" fontAlgn="auto" latinLnBrk="0" hangingPunct="1">
              <a:lnSpc>
                <a:spcPct val="120000"/>
              </a:lnSpc>
              <a:spcBef>
                <a:spcPts val="0"/>
              </a:spcBef>
              <a:spcAft>
                <a:spcPts val="600"/>
              </a:spcAft>
              <a:buFont typeface="Arial" panose="020B0604020202020204" pitchFamily="34" charset="0"/>
              <a:buChar char="●"/>
              <a:defRPr kumimoji="0" lang="zh-CN" altLang="en-US" sz="16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3pPr>
            <a:lvl4pPr marL="1600200" marR="0" lvl="3" indent="-228600" algn="l" defTabSz="914400" rtl="0" eaLnBrk="1" fontAlgn="auto" latinLnBrk="0" hangingPunct="1">
              <a:lnSpc>
                <a:spcPct val="120000"/>
              </a:lnSpc>
              <a:spcBef>
                <a:spcPts val="0"/>
              </a:spcBef>
              <a:spcAft>
                <a:spcPts val="300"/>
              </a:spcAft>
              <a:buFont typeface="Wingdings" panose="05000000000000000000" charset="0"/>
              <a:buChar char=""/>
              <a:defRPr kumimoji="0" lang="zh-CN" altLang="en-US" sz="14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4pPr>
            <a:lvl5pPr marL="2057400" marR="0" lvl="4" indent="-228600" algn="l" defTabSz="914400" rtl="0" eaLnBrk="1" fontAlgn="auto" latinLnBrk="0" hangingPunct="1">
              <a:lnSpc>
                <a:spcPct val="120000"/>
              </a:lnSpc>
              <a:spcBef>
                <a:spcPts val="0"/>
              </a:spcBef>
              <a:spcAft>
                <a:spcPts val="300"/>
              </a:spcAft>
              <a:buFont typeface="Arial" panose="020B0604020202020204" pitchFamily="34" charset="0"/>
              <a:buChar char="•"/>
              <a:defRPr kumimoji="0" lang="zh-CN" altLang="en-US" sz="14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5pPr>
          </a:lstStyle>
          <a:p>
            <a:pPr lvl="0"/>
            <a:r>
              <a:rPr dirty="0">
                <a:sym typeface="+mn-ea"/>
              </a:rPr>
              <a:t>单击此处编辑母版文本样式</a:t>
            </a:r>
          </a:p>
          <a:p>
            <a:pPr lvl="1"/>
            <a:r>
              <a:rPr dirty="0">
                <a:sym typeface="+mn-ea"/>
              </a:rPr>
              <a:t>第二级</a:t>
            </a:r>
          </a:p>
          <a:p>
            <a:pPr lvl="2"/>
            <a:r>
              <a:rPr dirty="0">
                <a:sym typeface="+mn-ea"/>
              </a:rPr>
              <a:t>第三级</a:t>
            </a:r>
          </a:p>
          <a:p>
            <a:pPr lvl="3"/>
            <a:r>
              <a:rPr dirty="0">
                <a:sym typeface="+mn-ea"/>
              </a:rPr>
              <a:t>第四级</a:t>
            </a:r>
          </a:p>
          <a:p>
            <a:pPr lvl="4"/>
            <a:r>
              <a:rPr dirty="0">
                <a:sym typeface="+mn-ea"/>
              </a:rPr>
              <a:t>第五级</a:t>
            </a:r>
          </a:p>
        </p:txBody>
      </p:sp>
      <p:sp>
        <p:nvSpPr>
          <p:cNvPr id="5" name="文本占位符 4"/>
          <p:cNvSpPr>
            <a:spLocks noGrp="1"/>
          </p:cNvSpPr>
          <p:nvPr>
            <p:ph type="body" sz="quarter" idx="3" hasCustomPrompt="1"/>
            <p:custDataLst>
              <p:tags r:id="rId4"/>
            </p:custDataLst>
          </p:nvPr>
        </p:nvSpPr>
        <p:spPr>
          <a:xfrm>
            <a:off x="6235750" y="1421729"/>
            <a:ext cx="5342400" cy="381600"/>
          </a:xfrm>
        </p:spPr>
        <p:txBody>
          <a:bodyPr vert="horz" lIns="101600" tIns="38100" rIns="76200" bIns="38100" rtlCol="0" anchor="t" anchorCtr="0">
            <a:normAutofit/>
          </a:bodyPr>
          <a:lstStyle>
            <a:lvl1pPr marL="0" marR="0" lvl="0" indent="0" algn="l" defTabSz="914400" rtl="0" eaLnBrk="1" fontAlgn="auto" latinLnBrk="0" hangingPunct="1">
              <a:lnSpc>
                <a:spcPct val="100000"/>
              </a:lnSpc>
              <a:spcBef>
                <a:spcPts val="0"/>
              </a:spcBef>
              <a:spcAft>
                <a:spcPts val="0"/>
              </a:spcAft>
              <a:buFont typeface="Arial" panose="020B0604020202020204" pitchFamily="34" charset="0"/>
              <a:buNone/>
              <a:defRPr kumimoji="0" lang="zh-CN" altLang="en-US" sz="2000" b="1" i="0" u="none" strike="noStrike" kern="1200" cap="none" spc="200" normalizeH="0" baseline="0" noProof="1" dirty="0">
                <a:solidFill>
                  <a:schemeClr val="tx1">
                    <a:lumMod val="75000"/>
                    <a:lumOff val="25000"/>
                  </a:schemeClr>
                </a:solidFill>
                <a:uFillTx/>
                <a:latin typeface="Arial" panose="020B0604020202020204" pitchFamily="34" charset="0"/>
                <a:ea typeface="微软雅黑" panose="020B0503020204020204" pitchFamily="34" charset="-122"/>
                <a:cs typeface="+mn-cs"/>
                <a:sym typeface="+mn-ea"/>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a:sym typeface="+mn-ea"/>
              </a:rPr>
              <a:t>单击此处编辑文本</a:t>
            </a:r>
          </a:p>
        </p:txBody>
      </p:sp>
      <p:sp>
        <p:nvSpPr>
          <p:cNvPr id="6" name="内容占位符 5"/>
          <p:cNvSpPr>
            <a:spLocks noGrp="1"/>
          </p:cNvSpPr>
          <p:nvPr>
            <p:ph sz="quarter" idx="4"/>
            <p:custDataLst>
              <p:tags r:id="rId5"/>
            </p:custDataLst>
          </p:nvPr>
        </p:nvSpPr>
        <p:spPr>
          <a:xfrm>
            <a:off x="6235750" y="1854000"/>
            <a:ext cx="5342400" cy="4395600"/>
          </a:xfrm>
        </p:spPr>
        <p:txBody>
          <a:bodyPr vert="horz" lIns="101600" tIns="0" rIns="82550" bIns="0" rtlCol="0">
            <a:normAutofit/>
          </a:bodyPr>
          <a:lstStyle>
            <a:lvl1pPr marL="228600" marR="0" lvl="0" indent="-228600" algn="l" defTabSz="914400" rtl="0" eaLnBrk="1" fontAlgn="auto" latinLnBrk="0" hangingPunct="1">
              <a:lnSpc>
                <a:spcPct val="130000"/>
              </a:lnSpc>
              <a:spcBef>
                <a:spcPts val="0"/>
              </a:spcBef>
              <a:spcAft>
                <a:spcPts val="600"/>
              </a:spcAft>
              <a:buFont typeface="Arial" panose="020B0604020202020204" pitchFamily="34" charset="0"/>
              <a:buChar char="●"/>
              <a:defRPr kumimoji="0" lang="zh-CN" altLang="en-US" sz="16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1pPr>
            <a:lvl2pPr marL="685800" marR="0" lvl="1" indent="-228600" algn="l" defTabSz="914400" rtl="0" eaLnBrk="1" fontAlgn="auto" latinLnBrk="0" hangingPunct="1">
              <a:lnSpc>
                <a:spcPct val="120000"/>
              </a:lnSpc>
              <a:spcBef>
                <a:spcPts val="0"/>
              </a:spcBef>
              <a:spcAft>
                <a:spcPts val="6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2pPr>
            <a:lvl3pPr marL="1143000" marR="0" lvl="2" indent="-228600" algn="l" defTabSz="914400" rtl="0" eaLnBrk="1" fontAlgn="auto" latinLnBrk="0" hangingPunct="1">
              <a:lnSpc>
                <a:spcPct val="120000"/>
              </a:lnSpc>
              <a:spcBef>
                <a:spcPts val="0"/>
              </a:spcBef>
              <a:spcAft>
                <a:spcPts val="600"/>
              </a:spcAft>
              <a:buFont typeface="Arial" panose="020B0604020202020204" pitchFamily="34" charset="0"/>
              <a:buChar char="●"/>
              <a:defRPr kumimoji="0" lang="zh-CN" altLang="en-US" sz="16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3pPr>
            <a:lvl4pPr marL="1600200" marR="0" lvl="3" indent="-228600" algn="l" defTabSz="914400" rtl="0" eaLnBrk="1" fontAlgn="auto" latinLnBrk="0" hangingPunct="1">
              <a:lnSpc>
                <a:spcPct val="120000"/>
              </a:lnSpc>
              <a:spcBef>
                <a:spcPts val="0"/>
              </a:spcBef>
              <a:spcAft>
                <a:spcPts val="300"/>
              </a:spcAft>
              <a:buFont typeface="Wingdings" panose="05000000000000000000" charset="0"/>
              <a:buChar char=""/>
              <a:defRPr kumimoji="0" lang="zh-CN" altLang="en-US" sz="14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4pPr>
            <a:lvl5pPr marL="2057400" marR="0" lvl="4" indent="-228600" algn="l" defTabSz="914400" rtl="0" eaLnBrk="1" fontAlgn="auto" latinLnBrk="0" hangingPunct="1">
              <a:lnSpc>
                <a:spcPct val="120000"/>
              </a:lnSpc>
              <a:spcBef>
                <a:spcPts val="0"/>
              </a:spcBef>
              <a:spcAft>
                <a:spcPts val="300"/>
              </a:spcAft>
              <a:buFont typeface="Arial" panose="020B0604020202020204" pitchFamily="34" charset="0"/>
              <a:buChar char="•"/>
              <a:defRPr kumimoji="0" lang="zh-CN" altLang="en-US" sz="14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5pPr>
          </a:lstStyle>
          <a:p>
            <a:pPr lvl="0"/>
            <a:r>
              <a:rPr dirty="0">
                <a:sym typeface="+mn-ea"/>
              </a:rPr>
              <a:t>单击此处编辑母版文本样式</a:t>
            </a:r>
          </a:p>
          <a:p>
            <a:pPr lvl="1"/>
            <a:r>
              <a:rPr dirty="0">
                <a:sym typeface="+mn-ea"/>
              </a:rPr>
              <a:t>第二级</a:t>
            </a:r>
          </a:p>
          <a:p>
            <a:pPr lvl="2"/>
            <a:r>
              <a:rPr dirty="0">
                <a:sym typeface="+mn-ea"/>
              </a:rPr>
              <a:t>第三级</a:t>
            </a:r>
          </a:p>
          <a:p>
            <a:pPr lvl="3"/>
            <a:r>
              <a:rPr dirty="0">
                <a:sym typeface="+mn-ea"/>
              </a:rPr>
              <a:t>第四级</a:t>
            </a:r>
          </a:p>
          <a:p>
            <a:pPr lvl="4"/>
            <a:r>
              <a:rPr dirty="0">
                <a:sym typeface="+mn-ea"/>
              </a:rPr>
              <a:t>第五级</a:t>
            </a:r>
          </a:p>
        </p:txBody>
      </p:sp>
      <p:sp>
        <p:nvSpPr>
          <p:cNvPr id="7" name="日期占位符 6"/>
          <p:cNvSpPr>
            <a:spLocks noGrp="1"/>
          </p:cNvSpPr>
          <p:nvPr>
            <p:ph type="dt" sz="half" idx="10"/>
            <p:custDataLst>
              <p:tags r:id="rId6"/>
            </p:custDataLst>
          </p:nvPr>
        </p:nvSpPr>
        <p:spPr/>
        <p:txBody>
          <a:bodyPr/>
          <a:lstStyle/>
          <a:p>
            <a:fld id="{760FBDFE-C587-4B4C-A407-44438C67B59E}" type="datetimeFigureOut">
              <a:rPr lang="zh-CN" altLang="en-US" smtClean="0"/>
              <a:t>2021-07-01</a:t>
            </a:fld>
            <a:endParaRPr lang="zh-CN" altLang="en-US"/>
          </a:p>
        </p:txBody>
      </p:sp>
      <p:sp>
        <p:nvSpPr>
          <p:cNvPr id="8" name="页脚占位符 7"/>
          <p:cNvSpPr>
            <a:spLocks noGrp="1"/>
          </p:cNvSpPr>
          <p:nvPr>
            <p:ph type="ftr" sz="quarter" idx="11"/>
            <p:custDataLst>
              <p:tags r:id="rId7"/>
            </p:custDataLst>
          </p:nvPr>
        </p:nvSpPr>
        <p:spPr/>
        <p:txBody>
          <a:bodyPr/>
          <a:lstStyle/>
          <a:p>
            <a:endParaRPr lang="zh-CN" altLang="en-US"/>
          </a:p>
        </p:txBody>
      </p:sp>
      <p:sp>
        <p:nvSpPr>
          <p:cNvPr id="9" name="灯片编号占位符 8"/>
          <p:cNvSpPr>
            <a:spLocks noGrp="1"/>
          </p:cNvSpPr>
          <p:nvPr>
            <p:ph type="sldNum" sz="quarter" idx="12"/>
            <p:custDataLst>
              <p:tags r:id="rId8"/>
            </p:custDataLst>
          </p:nvPr>
        </p:nvSpPr>
        <p:spPr/>
        <p:txBody>
          <a:bodyPr/>
          <a:lstStyle/>
          <a:p>
            <a:fld id="{49AE70B2-8BF9-45C0-BB95-33D1B9D3A854}" type="slidenum">
              <a:rPr lang="zh-CN" altLang="en-US" smtClean="0"/>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custDataLst>
              <p:tags r:id="rId1"/>
            </p:custDataLst>
          </p:nvPr>
        </p:nvSpPr>
        <p:spPr>
          <a:xfrm>
            <a:off x="608400" y="608400"/>
            <a:ext cx="10969200" cy="705600"/>
          </a:xfrm>
        </p:spPr>
        <p:txBody>
          <a:bodyPr vert="horz" lIns="90000" tIns="46800" rIns="90000" bIns="46800" rtlCol="0" anchor="ctr" anchorCtr="0">
            <a:normAutofit/>
          </a:bodyPr>
          <a:lstStyle>
            <a:lvl1pPr marL="0" marR="0" lvl="0" algn="l" defTabSz="914400" rtl="0" eaLnBrk="1" fontAlgn="auto" latinLnBrk="0" hangingPunct="1">
              <a:lnSpc>
                <a:spcPct val="100000"/>
              </a:lnSpc>
              <a:buNone/>
              <a:defRPr kumimoji="0" lang="zh-CN" altLang="en-US" sz="3600" b="1" i="0" u="none" strike="noStrike" kern="1200" cap="none" spc="300" normalizeH="0" baseline="0" noProof="1" dirty="0">
                <a:solidFill>
                  <a:schemeClr val="tx1">
                    <a:lumMod val="85000"/>
                    <a:lumOff val="15000"/>
                  </a:schemeClr>
                </a:solidFill>
                <a:uFillTx/>
                <a:latin typeface="Arial" panose="020B0604020202020204" pitchFamily="34" charset="0"/>
                <a:ea typeface="微软雅黑" panose="020B0503020204020204" pitchFamily="34" charset="-122"/>
                <a:cs typeface="+mj-cs"/>
                <a:sym typeface="+mn-ea"/>
              </a:defRPr>
            </a:lvl1pPr>
          </a:lstStyle>
          <a:p>
            <a:pPr lvl="0"/>
            <a:r>
              <a:rPr>
                <a:sym typeface="+mn-ea"/>
              </a:rPr>
              <a:t>单击此处编辑母版标题样式</a:t>
            </a:r>
          </a:p>
        </p:txBody>
      </p:sp>
      <p:sp>
        <p:nvSpPr>
          <p:cNvPr id="3" name="日期占位符 2"/>
          <p:cNvSpPr>
            <a:spLocks noGrp="1"/>
          </p:cNvSpPr>
          <p:nvPr>
            <p:ph type="dt" sz="half" idx="10"/>
            <p:custDataLst>
              <p:tags r:id="rId2"/>
            </p:custDataLst>
          </p:nvPr>
        </p:nvSpPr>
        <p:spPr/>
        <p:txBody>
          <a:bodyPr/>
          <a:lstStyle/>
          <a:p>
            <a:fld id="{760FBDFE-C587-4B4C-A407-44438C67B59E}" type="datetimeFigureOut">
              <a:rPr lang="zh-CN" altLang="en-US" smtClean="0"/>
              <a:t>2021-07-01</a:t>
            </a:fld>
            <a:endParaRPr lang="zh-CN" altLang="en-US"/>
          </a:p>
        </p:txBody>
      </p:sp>
      <p:sp>
        <p:nvSpPr>
          <p:cNvPr id="4" name="页脚占位符 3"/>
          <p:cNvSpPr>
            <a:spLocks noGrp="1"/>
          </p:cNvSpPr>
          <p:nvPr>
            <p:ph type="ftr" sz="quarter" idx="11"/>
            <p:custDataLst>
              <p:tags r:id="rId3"/>
            </p:custDataLst>
          </p:nvPr>
        </p:nvSpPr>
        <p:spPr/>
        <p:txBody>
          <a:bodyPr/>
          <a:lstStyle/>
          <a:p>
            <a:endParaRPr lang="zh-CN" altLang="en-US"/>
          </a:p>
        </p:txBody>
      </p:sp>
      <p:sp>
        <p:nvSpPr>
          <p:cNvPr id="5" name="灯片编号占位符 4"/>
          <p:cNvSpPr>
            <a:spLocks noGrp="1"/>
          </p:cNvSpPr>
          <p:nvPr>
            <p:ph type="sldNum" sz="quarter" idx="12"/>
            <p:custDataLst>
              <p:tags r:id="rId4"/>
            </p:custDataLst>
          </p:nvPr>
        </p:nvSpPr>
        <p:spPr/>
        <p:txBody>
          <a:bodyPr/>
          <a:lstStyle/>
          <a:p>
            <a:fld id="{49AE70B2-8BF9-45C0-BB95-33D1B9D3A854}" type="slidenum">
              <a:rPr lang="zh-CN" altLang="en-US" smtClean="0"/>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custDataLst>
              <p:tags r:id="rId1"/>
            </p:custDataLst>
          </p:nvPr>
        </p:nvSpPr>
        <p:spPr/>
        <p:txBody>
          <a:bodyPr/>
          <a:lstStyle/>
          <a:p>
            <a:fld id="{760FBDFE-C587-4B4C-A407-44438C67B59E}" type="datetimeFigureOut">
              <a:rPr lang="zh-CN" altLang="en-US" smtClean="0"/>
              <a:t>2021-07-01</a:t>
            </a:fld>
            <a:endParaRPr lang="zh-CN" altLang="en-US"/>
          </a:p>
        </p:txBody>
      </p:sp>
      <p:sp>
        <p:nvSpPr>
          <p:cNvPr id="3" name="页脚占位符 2"/>
          <p:cNvSpPr>
            <a:spLocks noGrp="1"/>
          </p:cNvSpPr>
          <p:nvPr>
            <p:ph type="ftr" sz="quarter" idx="11"/>
            <p:custDataLst>
              <p:tags r:id="rId2"/>
            </p:custDataLst>
          </p:nvPr>
        </p:nvSpPr>
        <p:spPr/>
        <p:txBody>
          <a:bodyPr/>
          <a:lstStyle/>
          <a:p>
            <a:endParaRPr lang="zh-CN" altLang="en-US"/>
          </a:p>
        </p:txBody>
      </p:sp>
      <p:sp>
        <p:nvSpPr>
          <p:cNvPr id="4" name="灯片编号占位符 3"/>
          <p:cNvSpPr>
            <a:spLocks noGrp="1"/>
          </p:cNvSpPr>
          <p:nvPr>
            <p:ph type="sldNum" sz="quarter" idx="12"/>
            <p:custDataLst>
              <p:tags r:id="rId3"/>
            </p:custDataLst>
          </p:nvPr>
        </p:nvSpPr>
        <p:spPr/>
        <p:txBody>
          <a:bodyPr/>
          <a:lstStyle/>
          <a:p>
            <a:fld id="{49AE70B2-8BF9-45C0-BB95-33D1B9D3A854}" type="slidenum">
              <a:rPr lang="zh-CN" altLang="en-US" smtClean="0"/>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图片与标题">
    <p:spTree>
      <p:nvGrpSpPr>
        <p:cNvPr id="1" name=""/>
        <p:cNvGrpSpPr/>
        <p:nvPr/>
      </p:nvGrpSpPr>
      <p:grpSpPr>
        <a:xfrm>
          <a:off x="0" y="0"/>
          <a:ext cx="0" cy="0"/>
          <a:chOff x="0" y="0"/>
          <a:chExt cx="0" cy="0"/>
        </a:xfrm>
      </p:grpSpPr>
      <p:sp>
        <p:nvSpPr>
          <p:cNvPr id="3" name="图片占位符 2"/>
          <p:cNvSpPr>
            <a:spLocks noGrp="1"/>
          </p:cNvSpPr>
          <p:nvPr>
            <p:ph type="pic" idx="1"/>
            <p:custDataLst>
              <p:tags r:id="rId1"/>
            </p:custDataLst>
          </p:nvPr>
        </p:nvSpPr>
        <p:spPr>
          <a:xfrm>
            <a:off x="608330" y="1555115"/>
            <a:ext cx="5233035" cy="4608195"/>
          </a:xfrm>
        </p:spPr>
        <p:txBody>
          <a:bodyPr vert="horz" lIns="90000" tIns="46800" rIns="90000" bIns="46800" rtlCol="0">
            <a:normAutofit/>
          </a:bodyPr>
          <a:lstStyle>
            <a:lvl1pPr marL="0" marR="0" lvl="0" indent="0" algn="l" defTabSz="914400" rtl="0" eaLnBrk="1" fontAlgn="auto" latinLnBrk="0" hangingPunct="1">
              <a:lnSpc>
                <a:spcPct val="130000"/>
              </a:lnSpc>
              <a:spcBef>
                <a:spcPts val="0"/>
              </a:spcBef>
              <a:spcAft>
                <a:spcPts val="1000"/>
              </a:spcAft>
              <a:buFont typeface="Arial" panose="020B0604020202020204" pitchFamily="34" charset="0"/>
              <a:buNone/>
              <a:defRPr kumimoji="0" lang="zh-CN" altLang="en-US" sz="1600" b="0" i="0" u="none" strike="noStrike" kern="1200" cap="none" spc="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solidFill>
                <a:uFillTx/>
                <a:latin typeface="+mn-lt"/>
                <a:ea typeface="+mn-ea"/>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mn-lt"/>
                <a:ea typeface="+mn-ea"/>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mn-lt"/>
                <a:ea typeface="+mn-ea"/>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mn-lt"/>
                <a:ea typeface="+mn-ea"/>
                <a:cs typeface="+mn-cs"/>
                <a:sym typeface="+mn-ea"/>
              </a:defRPr>
            </a:lvl5pPr>
          </a:lstStyle>
          <a:p>
            <a:pPr lvl="0"/>
            <a:endParaRPr dirty="0">
              <a:sym typeface="+mn-ea"/>
            </a:endParaRPr>
          </a:p>
        </p:txBody>
      </p:sp>
      <p:sp>
        <p:nvSpPr>
          <p:cNvPr id="4" name="文本占位符 3"/>
          <p:cNvSpPr>
            <a:spLocks noGrp="1"/>
          </p:cNvSpPr>
          <p:nvPr>
            <p:ph type="body" sz="half" idx="2"/>
            <p:custDataLst>
              <p:tags r:id="rId2"/>
            </p:custDataLst>
          </p:nvPr>
        </p:nvSpPr>
        <p:spPr>
          <a:xfrm>
            <a:off x="6350400" y="1555200"/>
            <a:ext cx="5227200" cy="4608000"/>
          </a:xfrm>
        </p:spPr>
        <p:txBody>
          <a:bodyPr vert="horz" lIns="90000" tIns="46800" rIns="90000" bIns="46800" rtlCol="0">
            <a:normAutofit/>
          </a:bodyPr>
          <a:lstStyle>
            <a:lvl1pPr marL="0" marR="0" lvl="0" indent="0" algn="l" defTabSz="914400" rtl="0" eaLnBrk="1" fontAlgn="auto" latinLnBrk="0" hangingPunct="1">
              <a:lnSpc>
                <a:spcPct val="130000"/>
              </a:lnSpc>
              <a:spcBef>
                <a:spcPts val="0"/>
              </a:spcBef>
              <a:spcAft>
                <a:spcPts val="600"/>
              </a:spcAft>
              <a:buFont typeface="Arial" panose="020B0604020202020204" pitchFamily="34" charset="0"/>
              <a:buNone/>
              <a:defRPr kumimoji="0" lang="zh-CN" altLang="en-US" sz="16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1pPr>
            <a:lvl2pPr marL="457200" indent="0" defTabSz="914400" eaLnBrk="1" fontAlgn="auto" latinLnBrk="0" hangingPunct="1">
              <a:buNone/>
              <a:tabLst>
                <a:tab pos="1609725" algn="l"/>
                <a:tab pos="1609725" algn="l"/>
                <a:tab pos="1609725" algn="l"/>
                <a:tab pos="1609725" algn="l"/>
                <a:tab pos="1609725" algn="l"/>
                <a:tab pos="1609725" algn="l"/>
                <a:tab pos="1609725" algn="l"/>
                <a:tab pos="1609725" algn="l"/>
              </a:tabLst>
              <a:defRPr u="none" strike="noStrike" kern="1200" cap="none" spc="150" normalizeH="0">
                <a:solidFill>
                  <a:schemeClr val="tx1">
                    <a:lumMod val="65000"/>
                    <a:lumOff val="35000"/>
                  </a:schemeClr>
                </a:solidFill>
                <a:uFillTx/>
                <a:latin typeface="Arial" panose="020B0604020202020204" pitchFamily="34" charset="0"/>
                <a:ea typeface="微软雅黑" panose="020B0503020204020204" pitchFamily="34" charset="-122"/>
              </a:defRPr>
            </a:lvl2pPr>
            <a:lvl3pPr eaLnBrk="1" fontAlgn="auto" latinLnBrk="0" hangingPunct="1">
              <a:defRPr u="none" strike="noStrike" kern="1200" cap="none" spc="150" normalizeH="0">
                <a:solidFill>
                  <a:schemeClr val="tx1">
                    <a:lumMod val="65000"/>
                    <a:lumOff val="35000"/>
                  </a:schemeClr>
                </a:solidFill>
                <a:uFillTx/>
                <a:latin typeface="Arial" panose="020B0604020202020204" pitchFamily="34" charset="0"/>
                <a:ea typeface="微软雅黑" panose="020B0503020204020204" pitchFamily="34" charset="-122"/>
              </a:defRPr>
            </a:lvl3pPr>
            <a:lvl4pPr eaLnBrk="1" fontAlgn="auto" latinLnBrk="0" hangingPunct="1">
              <a:defRPr u="none" strike="noStrike" kern="1200" cap="none" spc="150" normalizeH="0">
                <a:solidFill>
                  <a:schemeClr val="tx1">
                    <a:lumMod val="65000"/>
                    <a:lumOff val="35000"/>
                  </a:schemeClr>
                </a:solidFill>
                <a:uFillTx/>
                <a:latin typeface="Arial" panose="020B0604020202020204" pitchFamily="34" charset="0"/>
                <a:ea typeface="微软雅黑" panose="020B0503020204020204" pitchFamily="34" charset="-122"/>
              </a:defRPr>
            </a:lvl4pPr>
            <a:lvl5pPr eaLnBrk="1" fontAlgn="auto" latinLnBrk="0" hangingPunct="1">
              <a:defRPr u="none" strike="noStrike" kern="1200" cap="none" spc="150" normalizeH="0">
                <a:solidFill>
                  <a:schemeClr val="tx1">
                    <a:lumMod val="65000"/>
                    <a:lumOff val="35000"/>
                  </a:schemeClr>
                </a:solidFill>
                <a:uFillTx/>
                <a:latin typeface="Arial" panose="020B0604020202020204" pitchFamily="34" charset="0"/>
                <a:ea typeface="微软雅黑" panose="020B0503020204020204" pitchFamily="34" charset="-122"/>
              </a:defRPr>
            </a:lvl5pPr>
          </a:lstStyle>
          <a:p>
            <a:pPr lvl="0"/>
            <a:r>
              <a:rPr dirty="0">
                <a:sym typeface="+mn-ea"/>
              </a:rPr>
              <a:t>单击此处编辑母版文本样式</a:t>
            </a:r>
          </a:p>
        </p:txBody>
      </p:sp>
      <p:sp>
        <p:nvSpPr>
          <p:cNvPr id="5" name="日期占位符 4"/>
          <p:cNvSpPr>
            <a:spLocks noGrp="1"/>
          </p:cNvSpPr>
          <p:nvPr>
            <p:ph type="dt" sz="half" idx="10"/>
            <p:custDataLst>
              <p:tags r:id="rId3"/>
            </p:custDataLst>
          </p:nvPr>
        </p:nvSpPr>
        <p:spPr/>
        <p:txBody>
          <a:bodyPr/>
          <a:lstStyle/>
          <a:p>
            <a:fld id="{9EFD9D74-47D9-4702-A33C-335B63B48DBF}" type="datetimeFigureOut">
              <a:rPr lang="zh-CN" altLang="en-US" smtClean="0"/>
              <a:t>2021-07-01</a:t>
            </a:fld>
            <a:endParaRPr lang="zh-CN" altLang="en-US" dirty="0"/>
          </a:p>
        </p:txBody>
      </p:sp>
      <p:sp>
        <p:nvSpPr>
          <p:cNvPr id="6" name="页脚占位符 5"/>
          <p:cNvSpPr>
            <a:spLocks noGrp="1"/>
          </p:cNvSpPr>
          <p:nvPr>
            <p:ph type="ftr" sz="quarter" idx="11"/>
            <p:custDataLst>
              <p:tags r:id="rId4"/>
            </p:custDataLst>
          </p:nvPr>
        </p:nvSpPr>
        <p:spPr/>
        <p:txBody>
          <a:bodyPr/>
          <a:lstStyle/>
          <a:p>
            <a:endParaRPr lang="zh-CN" altLang="en-US" dirty="0"/>
          </a:p>
        </p:txBody>
      </p:sp>
      <p:sp>
        <p:nvSpPr>
          <p:cNvPr id="7" name="灯片编号占位符 6"/>
          <p:cNvSpPr>
            <a:spLocks noGrp="1"/>
          </p:cNvSpPr>
          <p:nvPr>
            <p:ph type="sldNum" sz="quarter" idx="12"/>
            <p:custDataLst>
              <p:tags r:id="rId5"/>
            </p:custDataLst>
          </p:nvPr>
        </p:nvSpPr>
        <p:spPr/>
        <p:txBody>
          <a:bodyPr/>
          <a:lstStyle/>
          <a:p>
            <a:fld id="{FABC47A4-756D-490B-A52F-7D9E2C9FC05F}" type="slidenum">
              <a:rPr lang="zh-CN" altLang="en-US" smtClean="0"/>
              <a:t>‹#›</a:t>
            </a:fld>
            <a:endParaRPr lang="zh-CN" altLang="en-US"/>
          </a:p>
        </p:txBody>
      </p:sp>
      <p:sp>
        <p:nvSpPr>
          <p:cNvPr id="9" name="标题 8"/>
          <p:cNvSpPr>
            <a:spLocks noGrp="1"/>
          </p:cNvSpPr>
          <p:nvPr>
            <p:ph type="title"/>
            <p:custDataLst>
              <p:tags r:id="rId6"/>
            </p:custDataLst>
          </p:nvPr>
        </p:nvSpPr>
        <p:spPr/>
        <p:txBody>
          <a:bodyPr/>
          <a:lstStyle>
            <a:lvl1pPr>
              <a:defRPr baseline="0"/>
            </a:lvl1pPr>
          </a:lstStyle>
          <a:p>
            <a:r>
              <a:rPr lang="zh-CN" altLang="en-US"/>
              <a:t>单击此处编辑母版标题样式</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hasCustomPrompt="1"/>
            <p:custDataLst>
              <p:tags r:id="rId1"/>
            </p:custDataLst>
          </p:nvPr>
        </p:nvSpPr>
        <p:spPr>
          <a:xfrm>
            <a:off x="10234800" y="914400"/>
            <a:ext cx="1044000" cy="5029200"/>
          </a:xfrm>
        </p:spPr>
        <p:txBody>
          <a:bodyPr vert="eaVert" lIns="90000" tIns="46800" rIns="90000" bIns="46800" rtlCol="0" anchor="ctr" anchorCtr="0">
            <a:normAutofit/>
          </a:bodyPr>
          <a:lstStyle>
            <a:lvl1pPr marL="0" marR="0" lvl="0" algn="l" defTabSz="914400" rtl="0" eaLnBrk="1" fontAlgn="auto" latinLnBrk="0" hangingPunct="1">
              <a:lnSpc>
                <a:spcPct val="100000"/>
              </a:lnSpc>
              <a:spcAft>
                <a:spcPts val="0"/>
              </a:spcAft>
              <a:buNone/>
              <a:defRPr kumimoji="0" lang="zh-CN" altLang="en-US" sz="2800" b="1" i="0" u="none" strike="noStrike" kern="1200" cap="none" spc="300" normalizeH="0" baseline="0" noProof="1" dirty="0">
                <a:solidFill>
                  <a:schemeClr val="tx1">
                    <a:lumMod val="85000"/>
                    <a:lumOff val="15000"/>
                  </a:schemeClr>
                </a:solidFill>
                <a:uFillTx/>
                <a:latin typeface="Arial" panose="020B0604020202020204" pitchFamily="34" charset="0"/>
                <a:ea typeface="微软雅黑" panose="020B0503020204020204" pitchFamily="34" charset="-122"/>
                <a:cs typeface="+mj-cs"/>
                <a:sym typeface="+mn-ea"/>
              </a:defRPr>
            </a:lvl1pPr>
          </a:lstStyle>
          <a:p>
            <a:pPr lvl="0"/>
            <a:r>
              <a:rPr dirty="0">
                <a:sym typeface="+mn-ea"/>
              </a:rPr>
              <a:t>单击此处编辑标题</a:t>
            </a:r>
          </a:p>
        </p:txBody>
      </p:sp>
      <p:sp>
        <p:nvSpPr>
          <p:cNvPr id="3" name="竖排文字占位符 2"/>
          <p:cNvSpPr>
            <a:spLocks noGrp="1"/>
          </p:cNvSpPr>
          <p:nvPr>
            <p:ph type="body" orient="vert" idx="1"/>
            <p:custDataLst>
              <p:tags r:id="rId2"/>
            </p:custDataLst>
          </p:nvPr>
        </p:nvSpPr>
        <p:spPr>
          <a:xfrm>
            <a:off x="914400" y="914400"/>
            <a:ext cx="9169200" cy="5029200"/>
          </a:xfrm>
        </p:spPr>
        <p:txBody>
          <a:bodyPr vert="eaVert" lIns="46800" tIns="46800" rIns="46800" bIns="46800"/>
          <a:lstStyle>
            <a:lvl1pPr marL="228600" indent="-228600" eaLnBrk="1" fontAlgn="auto" latinLnBrk="0" hangingPunct="1">
              <a:lnSpc>
                <a:spcPct val="130000"/>
              </a:lnSpc>
              <a:spcAft>
                <a:spcPts val="1000"/>
              </a:spcAft>
              <a:buFont typeface="Arial" panose="020B0604020202020204" pitchFamily="34" charset="0"/>
              <a:buChar char="●"/>
              <a:defRPr u="none" strike="noStrike" kern="1200" cap="none" spc="150" normalizeH="0" baseline="0">
                <a:solidFill>
                  <a:schemeClr val="tx1">
                    <a:lumMod val="65000"/>
                    <a:lumOff val="35000"/>
                  </a:schemeClr>
                </a:solidFill>
                <a:uFillTx/>
              </a:defRPr>
            </a:lvl1pPr>
            <a:lvl2pPr marL="685800" indent="-228600" defTabSz="914400" eaLnBrk="1" fontAlgn="auto" latinLnBrk="0" hangingPunct="1">
              <a:lnSpc>
                <a:spcPct val="120000"/>
              </a:lnSpc>
              <a:spcAft>
                <a:spcPts val="600"/>
              </a:spcAft>
              <a:buFont typeface="Arial" panose="020B0604020202020204" pitchFamily="34" charset="0"/>
              <a:buChar char="●"/>
              <a:tabLst>
                <a:tab pos="1609725" algn="l"/>
                <a:tab pos="1609725" algn="l"/>
                <a:tab pos="1609725" algn="l"/>
                <a:tab pos="1609725" algn="l"/>
              </a:tabLst>
              <a:defRPr u="none" strike="noStrike" kern="1200" cap="none" spc="150" normalizeH="0" baseline="0">
                <a:solidFill>
                  <a:schemeClr val="tx1">
                    <a:lumMod val="65000"/>
                    <a:lumOff val="35000"/>
                  </a:schemeClr>
                </a:solidFill>
                <a:uFillTx/>
              </a:defRPr>
            </a:lvl2pPr>
            <a:lvl3pPr marL="1143000" indent="-228600" eaLnBrk="1" fontAlgn="auto" latinLnBrk="0" hangingPunct="1">
              <a:lnSpc>
                <a:spcPct val="120000"/>
              </a:lnSpc>
              <a:spcAft>
                <a:spcPts val="600"/>
              </a:spcAft>
              <a:buFont typeface="Arial" panose="020B0604020202020204" pitchFamily="34" charset="0"/>
              <a:buChar char="●"/>
              <a:defRPr u="none" strike="noStrike" kern="1200" cap="none" spc="150" normalizeH="0" baseline="0">
                <a:solidFill>
                  <a:schemeClr val="tx1">
                    <a:lumMod val="65000"/>
                    <a:lumOff val="35000"/>
                  </a:schemeClr>
                </a:solidFill>
                <a:uFillTx/>
              </a:defRPr>
            </a:lvl3pPr>
            <a:lvl4pPr marL="1600200" indent="-228600" eaLnBrk="1" fontAlgn="auto" latinLnBrk="0" hangingPunct="1">
              <a:lnSpc>
                <a:spcPct val="120000"/>
              </a:lnSpc>
              <a:spcAft>
                <a:spcPts val="300"/>
              </a:spcAft>
              <a:buFont typeface="Wingdings" panose="05000000000000000000" charset="0"/>
              <a:buChar char=""/>
              <a:defRPr u="none" strike="noStrike" kern="1200" cap="none" spc="150" normalizeH="0" baseline="0">
                <a:solidFill>
                  <a:schemeClr val="tx1">
                    <a:lumMod val="65000"/>
                    <a:lumOff val="35000"/>
                  </a:schemeClr>
                </a:solidFill>
                <a:uFillTx/>
              </a:defRPr>
            </a:lvl4pPr>
            <a:lvl5pPr marL="2057400" indent="-228600" eaLnBrk="1" fontAlgn="auto" latinLnBrk="0" hangingPunct="1">
              <a:lnSpc>
                <a:spcPct val="120000"/>
              </a:lnSpc>
              <a:spcAft>
                <a:spcPts val="300"/>
              </a:spcAft>
              <a:buFont typeface="Arial" panose="020B0604020202020204" pitchFamily="34" charset="0"/>
              <a:buChar char="•"/>
              <a:defRPr u="none" strike="noStrike" kern="1200" cap="none" spc="150" normalizeH="0" baseline="0">
                <a:solidFill>
                  <a:schemeClr val="tx1">
                    <a:lumMod val="65000"/>
                    <a:lumOff val="35000"/>
                  </a:schemeClr>
                </a:solidFill>
                <a:uFillTx/>
              </a:defRPr>
            </a:lvl5p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4" name="日期占位符 3"/>
          <p:cNvSpPr>
            <a:spLocks noGrp="1"/>
          </p:cNvSpPr>
          <p:nvPr>
            <p:ph type="dt" sz="half" idx="10"/>
            <p:custDataLst>
              <p:tags r:id="rId3"/>
            </p:custDataLst>
          </p:nvPr>
        </p:nvSpPr>
        <p:spPr/>
        <p:txBody>
          <a:bodyPr/>
          <a:lstStyle/>
          <a:p>
            <a:fld id="{760FBDFE-C587-4B4C-A407-44438C67B59E}" type="datetimeFigureOut">
              <a:rPr lang="zh-CN" altLang="en-US" smtClean="0"/>
              <a:t>2021-07-01</a:t>
            </a:fld>
            <a:endParaRPr lang="zh-CN" altLang="en-US"/>
          </a:p>
        </p:txBody>
      </p:sp>
      <p:sp>
        <p:nvSpPr>
          <p:cNvPr id="5" name="页脚占位符 4"/>
          <p:cNvSpPr>
            <a:spLocks noGrp="1"/>
          </p:cNvSpPr>
          <p:nvPr>
            <p:ph type="ftr" sz="quarter" idx="11"/>
            <p:custDataLst>
              <p:tags r:id="rId4"/>
            </p:custDataLst>
          </p:nvPr>
        </p:nvSpPr>
        <p:spPr/>
        <p:txBody>
          <a:bodyPr/>
          <a:lstStyle/>
          <a:p>
            <a:endParaRPr lang="zh-CN" altLang="en-US"/>
          </a:p>
        </p:txBody>
      </p:sp>
      <p:sp>
        <p:nvSpPr>
          <p:cNvPr id="6" name="灯片编号占位符 5"/>
          <p:cNvSpPr>
            <a:spLocks noGrp="1"/>
          </p:cNvSpPr>
          <p:nvPr>
            <p:ph type="sldNum" sz="quarter" idx="12"/>
            <p:custDataLst>
              <p:tags r:id="rId5"/>
            </p:custDataLst>
          </p:nvPr>
        </p:nvSpPr>
        <p:spPr/>
        <p:txBody>
          <a:bodyPr/>
          <a:lstStyle/>
          <a:p>
            <a:fld id="{49AE70B2-8BF9-45C0-BB95-33D1B9D3A854}" type="slidenum">
              <a:rPr lang="zh-CN" altLang="en-US" smtClean="0"/>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内容">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1"/>
            </p:custDataLst>
          </p:nvPr>
        </p:nvSpPr>
        <p:spPr/>
        <p:txBody>
          <a:bodyPr/>
          <a:lstStyle/>
          <a:p>
            <a:fld id="{760FBDFE-C587-4B4C-A407-44438C67B59E}" type="datetimeFigureOut">
              <a:rPr lang="zh-CN" altLang="en-US" smtClean="0"/>
              <a:t>2021-07-01</a:t>
            </a:fld>
            <a:endParaRPr lang="zh-CN" altLang="en-US"/>
          </a:p>
        </p:txBody>
      </p:sp>
      <p:sp>
        <p:nvSpPr>
          <p:cNvPr id="4" name="页脚占位符 3"/>
          <p:cNvSpPr>
            <a:spLocks noGrp="1"/>
          </p:cNvSpPr>
          <p:nvPr>
            <p:ph type="ftr" sz="quarter" idx="11"/>
            <p:custDataLst>
              <p:tags r:id="rId2"/>
            </p:custDataLst>
          </p:nvPr>
        </p:nvSpPr>
        <p:spPr/>
        <p:txBody>
          <a:bodyPr/>
          <a:lstStyle/>
          <a:p>
            <a:endParaRPr lang="zh-CN" altLang="en-US"/>
          </a:p>
        </p:txBody>
      </p:sp>
      <p:sp>
        <p:nvSpPr>
          <p:cNvPr id="5" name="灯片编号占位符 4"/>
          <p:cNvSpPr>
            <a:spLocks noGrp="1"/>
          </p:cNvSpPr>
          <p:nvPr>
            <p:ph type="sldNum" sz="quarter" idx="12"/>
            <p:custDataLst>
              <p:tags r:id="rId3"/>
            </p:custDataLst>
          </p:nvPr>
        </p:nvSpPr>
        <p:spPr/>
        <p:txBody>
          <a:bodyPr/>
          <a:lstStyle/>
          <a:p>
            <a:fld id="{49AE70B2-8BF9-45C0-BB95-33D1B9D3A854}" type="slidenum">
              <a:rPr lang="zh-CN" altLang="en-US" smtClean="0"/>
              <a:t>‹#›</a:t>
            </a:fld>
            <a:endParaRPr lang="zh-CN" altLang="en-US"/>
          </a:p>
        </p:txBody>
      </p:sp>
      <p:sp>
        <p:nvSpPr>
          <p:cNvPr id="7" name="内容占位符 6"/>
          <p:cNvSpPr>
            <a:spLocks noGrp="1"/>
          </p:cNvSpPr>
          <p:nvPr>
            <p:ph sz="quarter" idx="13"/>
            <p:custDataLst>
              <p:tags r:id="rId4"/>
            </p:custDataLst>
          </p:nvPr>
        </p:nvSpPr>
        <p:spPr>
          <a:xfrm>
            <a:off x="608400" y="774000"/>
            <a:ext cx="10972800" cy="5482800"/>
          </a:xfrm>
        </p:spPr>
        <p:txBody>
          <a:bodyPr/>
          <a:lstStyle>
            <a:lvl1pPr marL="228600" indent="-228600" eaLnBrk="1" fontAlgn="auto" latinLnBrk="0" hangingPunct="1">
              <a:lnSpc>
                <a:spcPct val="130000"/>
              </a:lnSpc>
              <a:buFont typeface="Arial" panose="020B0604020202020204" pitchFamily="34" charset="0"/>
              <a:buChar char="●"/>
              <a:defRPr u="none" strike="noStrike" kern="1200" cap="none" spc="150" normalizeH="0" baseline="0">
                <a:solidFill>
                  <a:schemeClr val="tx1">
                    <a:lumMod val="65000"/>
                    <a:lumOff val="35000"/>
                  </a:schemeClr>
                </a:solidFill>
                <a:uFillTx/>
              </a:defRPr>
            </a:lvl1pPr>
            <a:lvl2pPr marL="685800" indent="-228600" defTabSz="914400" eaLnBrk="1" fontAlgn="auto" latinLnBrk="0" hangingPunct="1">
              <a:lnSpc>
                <a:spcPct val="120000"/>
              </a:lnSpc>
              <a:buFont typeface="Arial" panose="020B0604020202020204" pitchFamily="34" charset="0"/>
              <a:buChar char="●"/>
              <a:tabLst>
                <a:tab pos="1609725" algn="l"/>
                <a:tab pos="1609725" algn="l"/>
                <a:tab pos="1609725" algn="l"/>
                <a:tab pos="1609725" algn="l"/>
              </a:tabLst>
              <a:defRPr u="none" strike="noStrike" kern="1200" cap="none" spc="150" normalizeH="0" baseline="0">
                <a:solidFill>
                  <a:schemeClr val="tx1">
                    <a:lumMod val="65000"/>
                    <a:lumOff val="35000"/>
                  </a:schemeClr>
                </a:solidFill>
                <a:uFillTx/>
              </a:defRPr>
            </a:lvl2pPr>
            <a:lvl3pPr marL="1143000" indent="-228600" eaLnBrk="1" fontAlgn="auto" latinLnBrk="0" hangingPunct="1">
              <a:lnSpc>
                <a:spcPct val="120000"/>
              </a:lnSpc>
              <a:buFont typeface="Arial" panose="020B0604020202020204" pitchFamily="34" charset="0"/>
              <a:buChar char="●"/>
              <a:defRPr u="none" strike="noStrike" kern="1200" cap="none" spc="150" normalizeH="0" baseline="0">
                <a:solidFill>
                  <a:schemeClr val="tx1">
                    <a:lumMod val="65000"/>
                    <a:lumOff val="35000"/>
                  </a:schemeClr>
                </a:solidFill>
                <a:uFillTx/>
              </a:defRPr>
            </a:lvl3pPr>
            <a:lvl4pPr marL="1600200" indent="-228600" eaLnBrk="1" fontAlgn="auto" latinLnBrk="0" hangingPunct="1">
              <a:lnSpc>
                <a:spcPct val="120000"/>
              </a:lnSpc>
              <a:buFont typeface="Wingdings" panose="05000000000000000000" charset="0"/>
              <a:buChar char=""/>
              <a:defRPr u="none" strike="noStrike" kern="1200" cap="none" spc="150" normalizeH="0" baseline="0">
                <a:solidFill>
                  <a:schemeClr val="tx1">
                    <a:lumMod val="65000"/>
                    <a:lumOff val="35000"/>
                  </a:schemeClr>
                </a:solidFill>
                <a:uFillTx/>
              </a:defRPr>
            </a:lvl4pPr>
            <a:lvl5pPr marL="2057400" indent="-228600" eaLnBrk="1" fontAlgn="auto" latinLnBrk="0" hangingPunct="1">
              <a:lnSpc>
                <a:spcPct val="120000"/>
              </a:lnSpc>
              <a:buFont typeface="Arial" panose="020B0604020202020204" pitchFamily="34" charset="0"/>
              <a:buChar char="•"/>
              <a:defRPr u="none" strike="noStrike" kern="1200" cap="none" spc="150" normalizeH="0" baseline="0">
                <a:solidFill>
                  <a:schemeClr val="tx1">
                    <a:lumMod val="65000"/>
                    <a:lumOff val="35000"/>
                  </a:schemeClr>
                </a:solidFill>
                <a:uFillTx/>
              </a:defRPr>
            </a:lvl5p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末尾幻灯片">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1"/>
            </p:custDataLst>
          </p:nvPr>
        </p:nvSpPr>
        <p:spPr/>
        <p:txBody>
          <a:bodyPr/>
          <a:lstStyle/>
          <a:p>
            <a:fld id="{760FBDFE-C587-4B4C-A407-44438C67B59E}" type="datetimeFigureOut">
              <a:rPr lang="zh-CN" altLang="en-US" smtClean="0"/>
              <a:t>2021-07-01</a:t>
            </a:fld>
            <a:endParaRPr lang="zh-CN" altLang="en-US"/>
          </a:p>
        </p:txBody>
      </p:sp>
      <p:sp>
        <p:nvSpPr>
          <p:cNvPr id="4" name="页脚占位符 3"/>
          <p:cNvSpPr>
            <a:spLocks noGrp="1"/>
          </p:cNvSpPr>
          <p:nvPr>
            <p:ph type="ftr" sz="quarter" idx="11"/>
            <p:custDataLst>
              <p:tags r:id="rId2"/>
            </p:custDataLst>
          </p:nvPr>
        </p:nvSpPr>
        <p:spPr/>
        <p:txBody>
          <a:bodyPr/>
          <a:lstStyle/>
          <a:p>
            <a:endParaRPr lang="zh-CN" altLang="en-US"/>
          </a:p>
        </p:txBody>
      </p:sp>
      <p:sp>
        <p:nvSpPr>
          <p:cNvPr id="5" name="灯片编号占位符 4"/>
          <p:cNvSpPr>
            <a:spLocks noGrp="1"/>
          </p:cNvSpPr>
          <p:nvPr>
            <p:ph type="sldNum" sz="quarter" idx="12"/>
            <p:custDataLst>
              <p:tags r:id="rId3"/>
            </p:custDataLst>
          </p:nvPr>
        </p:nvSpPr>
        <p:spPr/>
        <p:txBody>
          <a:bodyPr/>
          <a:lstStyle/>
          <a:p>
            <a:fld id="{49AE70B2-8BF9-45C0-BB95-33D1B9D3A854}" type="slidenum">
              <a:rPr lang="zh-CN" altLang="en-US" smtClean="0"/>
              <a:t>‹#›</a:t>
            </a:fld>
            <a:endParaRPr lang="zh-CN" altLang="en-US"/>
          </a:p>
        </p:txBody>
      </p:sp>
      <p:sp>
        <p:nvSpPr>
          <p:cNvPr id="2" name="标题 1"/>
          <p:cNvSpPr>
            <a:spLocks noGrp="1"/>
          </p:cNvSpPr>
          <p:nvPr>
            <p:ph type="title" hasCustomPrompt="1"/>
            <p:custDataLst>
              <p:tags r:id="rId4"/>
            </p:custDataLst>
          </p:nvPr>
        </p:nvSpPr>
        <p:spPr>
          <a:xfrm>
            <a:off x="1198800" y="2484000"/>
            <a:ext cx="9799200" cy="1018800"/>
          </a:xfrm>
        </p:spPr>
        <p:txBody>
          <a:bodyPr vert="horz" lIns="90000" tIns="46800" rIns="90000" bIns="46800" rtlCol="0" anchor="t" anchorCtr="0">
            <a:normAutofit/>
          </a:bodyPr>
          <a:lstStyle>
            <a:lvl1pPr marL="0" marR="0" algn="ctr" defTabSz="914400" rtl="0" eaLnBrk="1" fontAlgn="auto" latinLnBrk="0" hangingPunct="1">
              <a:lnSpc>
                <a:spcPct val="100000"/>
              </a:lnSpc>
              <a:buNone/>
              <a:defRPr kumimoji="0" lang="zh-CN" altLang="en-US" sz="6000" b="1" i="0" u="none" strike="noStrike" kern="1200" cap="none" spc="300" normalizeH="0" baseline="0" noProof="1" dirty="0">
                <a:solidFill>
                  <a:schemeClr val="tx1">
                    <a:lumMod val="85000"/>
                    <a:lumOff val="15000"/>
                  </a:schemeClr>
                </a:solidFill>
                <a:effectLst/>
                <a:uFillTx/>
                <a:latin typeface="Arial" panose="020B0604020202020204" pitchFamily="34" charset="0"/>
                <a:ea typeface="微软雅黑" panose="020B0503020204020204" pitchFamily="34" charset="-122"/>
                <a:cs typeface="+mj-cs"/>
                <a:sym typeface="+mn-ea"/>
              </a:defRPr>
            </a:lvl1pPr>
          </a:lstStyle>
          <a:p>
            <a:pPr lvl="0"/>
            <a:r>
              <a:rPr>
                <a:sym typeface="+mn-ea"/>
              </a:rPr>
              <a:t>单击此处编辑标题</a:t>
            </a:r>
          </a:p>
        </p:txBody>
      </p:sp>
      <p:sp>
        <p:nvSpPr>
          <p:cNvPr id="7" name="文本占位符 6"/>
          <p:cNvSpPr>
            <a:spLocks noGrp="1"/>
          </p:cNvSpPr>
          <p:nvPr>
            <p:ph type="body" sz="quarter" idx="13"/>
            <p:custDataLst>
              <p:tags r:id="rId5"/>
            </p:custDataLst>
          </p:nvPr>
        </p:nvSpPr>
        <p:spPr>
          <a:xfrm>
            <a:off x="1198800" y="3560400"/>
            <a:ext cx="9799200" cy="471600"/>
          </a:xfrm>
        </p:spPr>
        <p:txBody>
          <a:bodyPr lIns="90000" tIns="46800" rIns="90000" bIns="46800">
            <a:normAutofit/>
          </a:bodyPr>
          <a:lstStyle>
            <a:lvl1pPr marL="0" indent="0" algn="ctr">
              <a:lnSpc>
                <a:spcPct val="110000"/>
              </a:lnSpc>
              <a:buNone/>
              <a:defRPr sz="2400" spc="200" baseline="0">
                <a:solidFill>
                  <a:schemeClr val="tx1">
                    <a:lumMod val="65000"/>
                    <a:lumOff val="35000"/>
                  </a:schemeClr>
                </a:solidFill>
              </a:defRPr>
            </a:lvl1pPr>
          </a:lstStyle>
          <a:p>
            <a:pPr lvl="0"/>
            <a:r>
              <a:rPr lang="zh-CN" altLang="en-US" dirty="0"/>
              <a:t>单击此处编辑母版文本样式</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节标题">
    <p:bg>
      <p:bgPr>
        <a:blipFill dpi="0" rotWithShape="1">
          <a:blip r:embed="rId2" cstate="print">
            <a:lum/>
          </a:blip>
          <a:srcRect/>
          <a:stretch>
            <a:fillRect t="-3000" b="-3000"/>
          </a:stretch>
        </a:blipFill>
        <a:effectLst/>
      </p:bgPr>
    </p:bg>
    <p:spTree>
      <p:nvGrpSpPr>
        <p:cNvPr id="1" name=""/>
        <p:cNvGrpSpPr/>
        <p:nvPr/>
      </p:nvGrpSpPr>
      <p:grpSpPr>
        <a:xfrm>
          <a:off x="0" y="0"/>
          <a:ext cx="0" cy="0"/>
          <a:chOff x="0" y="0"/>
          <a:chExt cx="0" cy="0"/>
        </a:xfrm>
      </p:grpSpPr>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1_标题幻灯片">
    <p:bg>
      <p:bgPr>
        <a:blipFill rotWithShape="0">
          <a:blip r:embed="rId2"/>
          <a:stretch>
            <a:fillRect/>
          </a:stretch>
        </a:blipFill>
        <a:effectLst/>
      </p:bgPr>
    </p:bg>
    <p:spTree>
      <p:nvGrpSpPr>
        <p:cNvPr id="1" name=""/>
        <p:cNvGrpSpPr/>
        <p:nvPr/>
      </p:nvGrpSpPr>
      <p:grpSpPr>
        <a:xfrm>
          <a:off x="0" y="0"/>
          <a:ext cx="0" cy="0"/>
          <a:chOff x="0" y="0"/>
          <a:chExt cx="0" cy="0"/>
        </a:xfrm>
      </p:grpSpPr>
      <p:sp>
        <p:nvSpPr>
          <p:cNvPr id="4" name="矩形 3"/>
          <p:cNvSpPr/>
          <p:nvPr/>
        </p:nvSpPr>
        <p:spPr>
          <a:xfrm>
            <a:off x="0" y="-23283"/>
            <a:ext cx="12208933" cy="6881284"/>
          </a:xfrm>
          <a:prstGeom prst="rect">
            <a:avLst/>
          </a:prstGeom>
          <a:solidFill>
            <a:srgbClr val="E15616"/>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anchor="ctr"/>
          <a:lstStyle/>
          <a:p>
            <a:pPr marL="0" marR="0" lvl="0" indent="0" algn="ctr" defTabSz="684530" rtl="0" eaLnBrk="1" fontAlgn="base" latinLnBrk="0" hangingPunct="1">
              <a:lnSpc>
                <a:spcPct val="100000"/>
              </a:lnSpc>
              <a:spcBef>
                <a:spcPct val="0"/>
              </a:spcBef>
              <a:spcAft>
                <a:spcPct val="0"/>
              </a:spcAft>
              <a:buClrTx/>
              <a:buSzTx/>
              <a:buFontTx/>
              <a:buNone/>
              <a:defRPr/>
            </a:pPr>
            <a:endParaRPr kumimoji="0" lang="zh-CN" altLang="en-US" sz="2400" b="0" i="0" u="none" strike="noStrike" kern="1200" cap="none" spc="0" normalizeH="0" baseline="0" noProof="0" dirty="0">
              <a:ln>
                <a:noFill/>
              </a:ln>
              <a:solidFill>
                <a:schemeClr val="lt1"/>
              </a:solidFill>
              <a:effectLst/>
              <a:uLnTx/>
              <a:uFillTx/>
              <a:latin typeface="+mn-lt"/>
              <a:ea typeface="+mn-ea"/>
              <a:cs typeface="+mn-cs"/>
            </a:endParaRPr>
          </a:p>
        </p:txBody>
      </p:sp>
      <p:sp>
        <p:nvSpPr>
          <p:cNvPr id="3" name="KSO_CT2"/>
          <p:cNvSpPr>
            <a:spLocks noGrp="1"/>
          </p:cNvSpPr>
          <p:nvPr>
            <p:ph type="subTitle" idx="1"/>
          </p:nvPr>
        </p:nvSpPr>
        <p:spPr>
          <a:xfrm>
            <a:off x="533144" y="2498133"/>
            <a:ext cx="6627563" cy="591299"/>
          </a:xfrm>
          <a:prstGeom prst="rect">
            <a:avLst/>
          </a:prstGeom>
          <a:noFill/>
        </p:spPr>
        <p:txBody>
          <a:bodyPr>
            <a:noAutofit/>
          </a:bodyPr>
          <a:lstStyle>
            <a:lvl1pPr marL="0" indent="0" algn="ctr">
              <a:buNone/>
              <a:defRPr sz="2135" b="1">
                <a:solidFill>
                  <a:schemeClr val="bg1"/>
                </a:solidFill>
                <a:effectLst/>
                <a:latin typeface="+mn-ea"/>
                <a:ea typeface="+mn-ea"/>
              </a:defRPr>
            </a:lvl1pPr>
            <a:lvl2pPr marL="257175" indent="0" algn="ctr">
              <a:buNone/>
              <a:defRPr sz="1065"/>
            </a:lvl2pPr>
            <a:lvl3pPr marL="514985" indent="0" algn="ctr">
              <a:buNone/>
              <a:defRPr sz="1065"/>
            </a:lvl3pPr>
            <a:lvl4pPr marL="771525" indent="0" algn="ctr">
              <a:buNone/>
              <a:defRPr sz="935"/>
            </a:lvl4pPr>
            <a:lvl5pPr marL="1028700" indent="0" algn="ctr">
              <a:buNone/>
              <a:defRPr sz="935"/>
            </a:lvl5pPr>
            <a:lvl6pPr marL="1285875" indent="0" algn="ctr">
              <a:buNone/>
              <a:defRPr sz="935"/>
            </a:lvl6pPr>
            <a:lvl7pPr marL="1543685" indent="0" algn="ctr">
              <a:buNone/>
              <a:defRPr sz="935"/>
            </a:lvl7pPr>
            <a:lvl8pPr marL="1800225" indent="0" algn="ctr">
              <a:buNone/>
              <a:defRPr sz="935"/>
            </a:lvl8pPr>
            <a:lvl9pPr marL="2057400" indent="0" algn="ctr">
              <a:buNone/>
              <a:defRPr sz="935"/>
            </a:lvl9pPr>
          </a:lstStyle>
          <a:p>
            <a:r>
              <a:rPr lang="zh-CN" altLang="en-US" smtClean="0"/>
              <a:t>单击此处编辑母版副标题样式</a:t>
            </a:r>
            <a:endParaRPr lang="zh-CN" altLang="en-US" dirty="0"/>
          </a:p>
        </p:txBody>
      </p:sp>
      <p:sp>
        <p:nvSpPr>
          <p:cNvPr id="10" name="菱形 10"/>
          <p:cNvSpPr/>
          <p:nvPr/>
        </p:nvSpPr>
        <p:spPr>
          <a:xfrm rot="20400000">
            <a:off x="9002184" y="1223433"/>
            <a:ext cx="2087033" cy="3183467"/>
          </a:xfrm>
          <a:prstGeom prst="diamond">
            <a:avLst/>
          </a:prstGeom>
          <a:solidFill>
            <a:srgbClr val="E6E6E6">
              <a:alpha val="24000"/>
            </a:srgbClr>
          </a:solidFill>
          <a:ln>
            <a:noFill/>
          </a:ln>
        </p:spPr>
        <p:txBody>
          <a:bodyPr lIns="68580" tIns="34290" rIns="68580" bIns="34290"/>
          <a:lstStyle/>
          <a:p>
            <a:pPr marL="0" marR="0" lvl="0" indent="0" algn="l" defTabSz="684530" rtl="0" eaLnBrk="1" fontAlgn="base" latinLnBrk="0" hangingPunct="1">
              <a:lnSpc>
                <a:spcPct val="100000"/>
              </a:lnSpc>
              <a:spcBef>
                <a:spcPct val="0"/>
              </a:spcBef>
              <a:spcAft>
                <a:spcPct val="0"/>
              </a:spcAft>
              <a:buClrTx/>
              <a:buSzTx/>
              <a:buFontTx/>
              <a:buNone/>
              <a:defRPr/>
            </a:pPr>
            <a:endParaRPr kumimoji="0" lang="zh-CN" altLang="en-US" sz="2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7" name="KSO_CT1"/>
          <p:cNvSpPr>
            <a:spLocks noGrp="1"/>
          </p:cNvSpPr>
          <p:nvPr>
            <p:ph type="title"/>
          </p:nvPr>
        </p:nvSpPr>
        <p:spPr>
          <a:xfrm>
            <a:off x="533144" y="1134580"/>
            <a:ext cx="6627563" cy="1283643"/>
          </a:xfrm>
          <a:prstGeom prst="rect">
            <a:avLst/>
          </a:prstGeom>
        </p:spPr>
        <p:txBody>
          <a:bodyPr anchor="b">
            <a:noAutofit/>
          </a:bodyPr>
          <a:lstStyle>
            <a:lvl1pPr algn="ctr">
              <a:lnSpc>
                <a:spcPct val="100000"/>
              </a:lnSpc>
              <a:defRPr sz="2665" b="1" kern="1000" baseline="0">
                <a:solidFill>
                  <a:schemeClr val="bg1"/>
                </a:solidFill>
                <a:effectLst/>
                <a:latin typeface="+mj-ea"/>
                <a:ea typeface="+mj-ea"/>
              </a:defRPr>
            </a:lvl1pPr>
          </a:lstStyle>
          <a:p>
            <a:r>
              <a:rPr lang="zh-CN" altLang="en-US"/>
              <a:t>单击此处编辑母版标题样式</a:t>
            </a:r>
            <a:endParaRPr lang="zh-CN" altLang="en-US" dirty="0"/>
          </a:p>
        </p:txBody>
      </p:sp>
      <p:sp>
        <p:nvSpPr>
          <p:cNvPr id="14" name="直角三角形 14"/>
          <p:cNvSpPr/>
          <p:nvPr/>
        </p:nvSpPr>
        <p:spPr>
          <a:xfrm rot="8100000">
            <a:off x="5141384" y="4709584"/>
            <a:ext cx="5511800" cy="1792817"/>
          </a:xfrm>
          <a:prstGeom prst="rtTriangle">
            <a:avLst/>
          </a:prstGeom>
          <a:solidFill>
            <a:schemeClr val="bg1">
              <a:lumMod val="95000"/>
              <a:alpha val="16000"/>
            </a:schemeClr>
          </a:solidFill>
          <a:ln>
            <a:noFill/>
          </a:ln>
        </p:spPr>
        <p:txBody>
          <a:bodyPr lIns="68580" tIns="34290" rIns="68580" bIns="34290"/>
          <a:lstStyle/>
          <a:p>
            <a:pPr marL="0" marR="0" lvl="0" indent="0" algn="l" defTabSz="684530" rtl="0" eaLnBrk="1" fontAlgn="base" latinLnBrk="0" hangingPunct="1">
              <a:lnSpc>
                <a:spcPct val="100000"/>
              </a:lnSpc>
              <a:spcBef>
                <a:spcPct val="0"/>
              </a:spcBef>
              <a:spcAft>
                <a:spcPct val="0"/>
              </a:spcAft>
              <a:buClrTx/>
              <a:buSzTx/>
              <a:buFontTx/>
              <a:buNone/>
              <a:defRPr/>
            </a:pPr>
            <a:endParaRPr kumimoji="0" lang="zh-CN" altLang="en-US" sz="2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5" name="直角三角形 15"/>
          <p:cNvSpPr/>
          <p:nvPr/>
        </p:nvSpPr>
        <p:spPr>
          <a:xfrm flipH="1">
            <a:off x="5393267" y="3126317"/>
            <a:ext cx="6790267" cy="3748617"/>
          </a:xfrm>
          <a:prstGeom prst="rtTriangle">
            <a:avLst/>
          </a:prstGeom>
          <a:solidFill>
            <a:srgbClr val="D4E5F4"/>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anchor="ctr"/>
          <a:lstStyle/>
          <a:p>
            <a:pPr marL="0" marR="0" lvl="0" indent="0" algn="ctr" defTabSz="684530" rtl="0" eaLnBrk="1" fontAlgn="base" latinLnBrk="0" hangingPunct="1">
              <a:lnSpc>
                <a:spcPct val="100000"/>
              </a:lnSpc>
              <a:spcBef>
                <a:spcPct val="0"/>
              </a:spcBef>
              <a:spcAft>
                <a:spcPct val="0"/>
              </a:spcAft>
              <a:buClrTx/>
              <a:buSzTx/>
              <a:buFontTx/>
              <a:buNone/>
              <a:defRPr/>
            </a:pPr>
            <a:endParaRPr kumimoji="0" lang="zh-CN" altLang="en-US" sz="2400" b="0" i="0" u="none" strike="noStrike" kern="1200" cap="none" spc="0" normalizeH="0" baseline="0" noProof="0" dirty="0">
              <a:ln>
                <a:noFill/>
              </a:ln>
              <a:solidFill>
                <a:schemeClr val="lt1"/>
              </a:solidFill>
              <a:effectLst/>
              <a:uLnTx/>
              <a:uFillTx/>
              <a:latin typeface="+mn-lt"/>
              <a:ea typeface="+mn-ea"/>
              <a:cs typeface="+mn-cs"/>
            </a:endParaRPr>
          </a:p>
        </p:txBody>
      </p:sp>
      <p:grpSp>
        <p:nvGrpSpPr>
          <p:cNvPr id="90120" name="组合 81"/>
          <p:cNvGrpSpPr/>
          <p:nvPr userDrawn="1"/>
        </p:nvGrpSpPr>
        <p:grpSpPr>
          <a:xfrm>
            <a:off x="7454900" y="3693584"/>
            <a:ext cx="4157133" cy="3035300"/>
            <a:chOff x="11848" y="5647"/>
            <a:chExt cx="6549" cy="4780"/>
          </a:xfrm>
        </p:grpSpPr>
        <p:pic>
          <p:nvPicPr>
            <p:cNvPr id="90123" name="图片 16" descr="色块－互联"/>
            <p:cNvPicPr>
              <a:picLocks noChangeAspect="1"/>
            </p:cNvPicPr>
            <p:nvPr userDrawn="1"/>
          </p:nvPicPr>
          <p:blipFill>
            <a:blip r:embed="rId3"/>
            <a:stretch>
              <a:fillRect/>
            </a:stretch>
          </p:blipFill>
          <p:spPr>
            <a:xfrm>
              <a:off x="16793" y="6976"/>
              <a:ext cx="1604" cy="1604"/>
            </a:xfrm>
            <a:prstGeom prst="rect">
              <a:avLst/>
            </a:prstGeom>
            <a:noFill/>
            <a:ln w="9525">
              <a:noFill/>
            </a:ln>
          </p:spPr>
        </p:pic>
        <p:pic>
          <p:nvPicPr>
            <p:cNvPr id="90124" name="图片 17" descr="海外教育 (1)"/>
            <p:cNvPicPr>
              <a:picLocks noChangeAspect="1"/>
            </p:cNvPicPr>
            <p:nvPr userDrawn="1"/>
          </p:nvPicPr>
          <p:blipFill>
            <a:blip r:embed="rId4"/>
            <a:stretch>
              <a:fillRect/>
            </a:stretch>
          </p:blipFill>
          <p:spPr>
            <a:xfrm>
              <a:off x="13568" y="6109"/>
              <a:ext cx="1146" cy="1146"/>
            </a:xfrm>
            <a:prstGeom prst="rect">
              <a:avLst/>
            </a:prstGeom>
            <a:noFill/>
            <a:ln w="9525">
              <a:noFill/>
            </a:ln>
          </p:spPr>
        </p:pic>
        <p:pic>
          <p:nvPicPr>
            <p:cNvPr id="90125" name="图片 18" descr="教育云 (1)"/>
            <p:cNvPicPr>
              <a:picLocks noChangeAspect="1"/>
            </p:cNvPicPr>
            <p:nvPr userDrawn="1"/>
          </p:nvPicPr>
          <p:blipFill>
            <a:blip r:embed="rId5"/>
            <a:stretch>
              <a:fillRect/>
            </a:stretch>
          </p:blipFill>
          <p:spPr>
            <a:xfrm>
              <a:off x="11848" y="7304"/>
              <a:ext cx="1144" cy="1144"/>
            </a:xfrm>
            <a:prstGeom prst="rect">
              <a:avLst/>
            </a:prstGeom>
            <a:noFill/>
            <a:ln w="9525">
              <a:noFill/>
            </a:ln>
          </p:spPr>
        </p:pic>
        <p:pic>
          <p:nvPicPr>
            <p:cNvPr id="90126" name="图片 19" descr="报税平台"/>
            <p:cNvPicPr>
              <a:picLocks noChangeAspect="1"/>
            </p:cNvPicPr>
            <p:nvPr userDrawn="1"/>
          </p:nvPicPr>
          <p:blipFill>
            <a:blip r:embed="rId6"/>
            <a:stretch>
              <a:fillRect/>
            </a:stretch>
          </p:blipFill>
          <p:spPr>
            <a:xfrm>
              <a:off x="14714" y="7427"/>
              <a:ext cx="3000" cy="3000"/>
            </a:xfrm>
            <a:prstGeom prst="rect">
              <a:avLst/>
            </a:prstGeom>
            <a:noFill/>
            <a:ln w="9525">
              <a:noFill/>
            </a:ln>
          </p:spPr>
        </p:pic>
        <p:pic>
          <p:nvPicPr>
            <p:cNvPr id="90127" name="图片 20" descr="办公地点"/>
            <p:cNvPicPr>
              <a:picLocks noChangeAspect="1"/>
            </p:cNvPicPr>
            <p:nvPr userDrawn="1"/>
          </p:nvPicPr>
          <p:blipFill>
            <a:blip r:embed="rId7"/>
            <a:stretch>
              <a:fillRect/>
            </a:stretch>
          </p:blipFill>
          <p:spPr>
            <a:xfrm>
              <a:off x="13078" y="8720"/>
              <a:ext cx="1526" cy="1526"/>
            </a:xfrm>
            <a:prstGeom prst="rect">
              <a:avLst/>
            </a:prstGeom>
            <a:noFill/>
            <a:ln w="9525">
              <a:noFill/>
            </a:ln>
          </p:spPr>
        </p:pic>
        <p:pic>
          <p:nvPicPr>
            <p:cNvPr id="90128" name="图片 21" descr="定位 (4)"/>
            <p:cNvPicPr>
              <a:picLocks noChangeAspect="1"/>
            </p:cNvPicPr>
            <p:nvPr userDrawn="1"/>
          </p:nvPicPr>
          <p:blipFill>
            <a:blip r:embed="rId8"/>
            <a:stretch>
              <a:fillRect/>
            </a:stretch>
          </p:blipFill>
          <p:spPr>
            <a:xfrm>
              <a:off x="14487" y="8720"/>
              <a:ext cx="1227" cy="1227"/>
            </a:xfrm>
            <a:prstGeom prst="rect">
              <a:avLst/>
            </a:prstGeom>
            <a:noFill/>
            <a:ln w="9525">
              <a:noFill/>
            </a:ln>
          </p:spPr>
        </p:pic>
        <p:pic>
          <p:nvPicPr>
            <p:cNvPr id="90129" name="图片 22" descr="增值税普通发票代开 (2)"/>
            <p:cNvPicPr>
              <a:picLocks noChangeAspect="1"/>
            </p:cNvPicPr>
            <p:nvPr userDrawn="1"/>
          </p:nvPicPr>
          <p:blipFill>
            <a:blip r:embed="rId9"/>
            <a:stretch>
              <a:fillRect/>
            </a:stretch>
          </p:blipFill>
          <p:spPr>
            <a:xfrm>
              <a:off x="17478" y="9373"/>
              <a:ext cx="839" cy="768"/>
            </a:xfrm>
            <a:prstGeom prst="rect">
              <a:avLst/>
            </a:prstGeom>
            <a:noFill/>
            <a:ln w="9525">
              <a:noFill/>
            </a:ln>
          </p:spPr>
        </p:pic>
        <p:pic>
          <p:nvPicPr>
            <p:cNvPr id="90130" name="图片 23" descr="互动中心"/>
            <p:cNvPicPr>
              <a:picLocks noChangeAspect="1"/>
            </p:cNvPicPr>
            <p:nvPr userDrawn="1"/>
          </p:nvPicPr>
          <p:blipFill>
            <a:blip r:embed="rId10"/>
            <a:stretch>
              <a:fillRect/>
            </a:stretch>
          </p:blipFill>
          <p:spPr>
            <a:xfrm>
              <a:off x="15492" y="5647"/>
              <a:ext cx="1068" cy="1068"/>
            </a:xfrm>
            <a:prstGeom prst="rect">
              <a:avLst/>
            </a:prstGeom>
            <a:noFill/>
            <a:ln w="9525">
              <a:noFill/>
            </a:ln>
          </p:spPr>
        </p:pic>
      </p:grpSp>
      <p:grpSp>
        <p:nvGrpSpPr>
          <p:cNvPr id="5" name="组合 24"/>
          <p:cNvGrpSpPr/>
          <p:nvPr/>
        </p:nvGrpSpPr>
        <p:grpSpPr>
          <a:xfrm>
            <a:off x="-798600" y="3504229"/>
            <a:ext cx="3663951" cy="2614613"/>
            <a:chOff x="-839788" y="177800"/>
            <a:chExt cx="3663951" cy="2614613"/>
          </a:xfrm>
          <a:solidFill>
            <a:schemeClr val="bg1">
              <a:alpha val="50000"/>
            </a:schemeClr>
          </a:solidFill>
        </p:grpSpPr>
        <p:sp>
          <p:nvSpPr>
            <p:cNvPr id="6" name="Freeform 5"/>
            <p:cNvSpPr>
              <a:spLocks noEditPoints="1"/>
            </p:cNvSpPr>
            <p:nvPr/>
          </p:nvSpPr>
          <p:spPr bwMode="auto">
            <a:xfrm>
              <a:off x="-839788" y="177800"/>
              <a:ext cx="3663950" cy="1793875"/>
            </a:xfrm>
            <a:custGeom>
              <a:avLst/>
              <a:gdLst>
                <a:gd name="T0" fmla="*/ 598 w 2308"/>
                <a:gd name="T1" fmla="*/ 1130 h 1130"/>
                <a:gd name="T2" fmla="*/ 0 w 2308"/>
                <a:gd name="T3" fmla="*/ 1003 h 1130"/>
                <a:gd name="T4" fmla="*/ 2298 w 2308"/>
                <a:gd name="T5" fmla="*/ 0 h 1130"/>
                <a:gd name="T6" fmla="*/ 2308 w 2308"/>
                <a:gd name="T7" fmla="*/ 21 h 1130"/>
                <a:gd name="T8" fmla="*/ 598 w 2308"/>
                <a:gd name="T9" fmla="*/ 1130 h 1130"/>
                <a:gd name="T10" fmla="*/ 598 w 2308"/>
                <a:gd name="T11" fmla="*/ 1130 h 1130"/>
                <a:gd name="T12" fmla="*/ 63 w 2308"/>
                <a:gd name="T13" fmla="*/ 993 h 1130"/>
                <a:gd name="T14" fmla="*/ 598 w 2308"/>
                <a:gd name="T15" fmla="*/ 1098 h 1130"/>
                <a:gd name="T16" fmla="*/ 2193 w 2308"/>
                <a:gd name="T17" fmla="*/ 74 h 1130"/>
                <a:gd name="T18" fmla="*/ 63 w 2308"/>
                <a:gd name="T19" fmla="*/ 993 h 1130"/>
                <a:gd name="T20" fmla="*/ 63 w 2308"/>
                <a:gd name="T21" fmla="*/ 993 h 1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08" h="1130">
                  <a:moveTo>
                    <a:pt x="598" y="1130"/>
                  </a:moveTo>
                  <a:lnTo>
                    <a:pt x="0" y="1003"/>
                  </a:lnTo>
                  <a:lnTo>
                    <a:pt x="2298" y="0"/>
                  </a:lnTo>
                  <a:lnTo>
                    <a:pt x="2308" y="21"/>
                  </a:lnTo>
                  <a:lnTo>
                    <a:pt x="598" y="1130"/>
                  </a:lnTo>
                  <a:lnTo>
                    <a:pt x="598" y="1130"/>
                  </a:lnTo>
                  <a:close/>
                  <a:moveTo>
                    <a:pt x="63" y="993"/>
                  </a:moveTo>
                  <a:lnTo>
                    <a:pt x="598" y="1098"/>
                  </a:lnTo>
                  <a:lnTo>
                    <a:pt x="2193" y="74"/>
                  </a:lnTo>
                  <a:lnTo>
                    <a:pt x="63" y="993"/>
                  </a:lnTo>
                  <a:lnTo>
                    <a:pt x="63" y="993"/>
                  </a:lnTo>
                  <a:close/>
                </a:path>
              </a:pathLst>
            </a:custGeom>
            <a:grpFill/>
            <a:ln>
              <a:noFill/>
            </a:ln>
          </p:spPr>
          <p:txBody>
            <a:bodyPr/>
            <a:lstStyle/>
            <a:p>
              <a:pPr marL="0" marR="0" lvl="0" indent="0" algn="l" defTabSz="684530" rtl="0" eaLnBrk="1" fontAlgn="base" latinLnBrk="0" hangingPunct="1">
                <a:lnSpc>
                  <a:spcPct val="100000"/>
                </a:lnSpc>
                <a:spcBef>
                  <a:spcPct val="0"/>
                </a:spcBef>
                <a:spcAft>
                  <a:spcPct val="0"/>
                </a:spcAft>
                <a:buClrTx/>
                <a:buSzTx/>
                <a:buFontTx/>
                <a:buNone/>
                <a:defRPr/>
              </a:pPr>
              <a:endParaRPr kumimoji="0" lang="zh-CN" altLang="en-US" sz="2400" b="0" i="0" u="none" strike="noStrike" kern="1200" cap="none" spc="0" normalizeH="0" baseline="0" noProof="0" dirty="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2" name="Freeform 6"/>
            <p:cNvSpPr>
              <a:spLocks noEditPoints="1"/>
            </p:cNvSpPr>
            <p:nvPr/>
          </p:nvSpPr>
          <p:spPr bwMode="auto">
            <a:xfrm>
              <a:off x="92075" y="177800"/>
              <a:ext cx="2732088" cy="2463800"/>
            </a:xfrm>
            <a:custGeom>
              <a:avLst/>
              <a:gdLst>
                <a:gd name="T0" fmla="*/ 263 w 1721"/>
                <a:gd name="T1" fmla="*/ 1552 h 1552"/>
                <a:gd name="T2" fmla="*/ 0 w 1721"/>
                <a:gd name="T3" fmla="*/ 1109 h 1552"/>
                <a:gd name="T4" fmla="*/ 1711 w 1721"/>
                <a:gd name="T5" fmla="*/ 0 h 1552"/>
                <a:gd name="T6" fmla="*/ 1721 w 1721"/>
                <a:gd name="T7" fmla="*/ 21 h 1552"/>
                <a:gd name="T8" fmla="*/ 284 w 1721"/>
                <a:gd name="T9" fmla="*/ 1267 h 1552"/>
                <a:gd name="T10" fmla="*/ 263 w 1721"/>
                <a:gd name="T11" fmla="*/ 1552 h 1552"/>
                <a:gd name="T12" fmla="*/ 263 w 1721"/>
                <a:gd name="T13" fmla="*/ 1552 h 1552"/>
                <a:gd name="T14" fmla="*/ 32 w 1721"/>
                <a:gd name="T15" fmla="*/ 1119 h 1552"/>
                <a:gd name="T16" fmla="*/ 242 w 1721"/>
                <a:gd name="T17" fmla="*/ 1478 h 1552"/>
                <a:gd name="T18" fmla="*/ 263 w 1721"/>
                <a:gd name="T19" fmla="*/ 1257 h 1552"/>
                <a:gd name="T20" fmla="*/ 1595 w 1721"/>
                <a:gd name="T21" fmla="*/ 106 h 1552"/>
                <a:gd name="T22" fmla="*/ 32 w 1721"/>
                <a:gd name="T23" fmla="*/ 1119 h 1552"/>
                <a:gd name="T24" fmla="*/ 32 w 1721"/>
                <a:gd name="T25" fmla="*/ 1119 h 15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721" h="1552">
                  <a:moveTo>
                    <a:pt x="263" y="1552"/>
                  </a:moveTo>
                  <a:lnTo>
                    <a:pt x="0" y="1109"/>
                  </a:lnTo>
                  <a:lnTo>
                    <a:pt x="1711" y="0"/>
                  </a:lnTo>
                  <a:lnTo>
                    <a:pt x="1721" y="21"/>
                  </a:lnTo>
                  <a:lnTo>
                    <a:pt x="284" y="1267"/>
                  </a:lnTo>
                  <a:lnTo>
                    <a:pt x="263" y="1552"/>
                  </a:lnTo>
                  <a:lnTo>
                    <a:pt x="263" y="1552"/>
                  </a:lnTo>
                  <a:close/>
                  <a:moveTo>
                    <a:pt x="32" y="1119"/>
                  </a:moveTo>
                  <a:lnTo>
                    <a:pt x="242" y="1478"/>
                  </a:lnTo>
                  <a:lnTo>
                    <a:pt x="263" y="1257"/>
                  </a:lnTo>
                  <a:lnTo>
                    <a:pt x="1595" y="106"/>
                  </a:lnTo>
                  <a:lnTo>
                    <a:pt x="32" y="1119"/>
                  </a:lnTo>
                  <a:lnTo>
                    <a:pt x="32" y="1119"/>
                  </a:lnTo>
                  <a:close/>
                </a:path>
              </a:pathLst>
            </a:custGeom>
            <a:grpFill/>
            <a:ln>
              <a:noFill/>
            </a:ln>
          </p:spPr>
          <p:txBody>
            <a:bodyPr/>
            <a:lstStyle/>
            <a:p>
              <a:pPr marL="0" marR="0" lvl="0" indent="0" algn="l" defTabSz="684530" rtl="0" eaLnBrk="1" fontAlgn="base" latinLnBrk="0" hangingPunct="1">
                <a:lnSpc>
                  <a:spcPct val="100000"/>
                </a:lnSpc>
                <a:spcBef>
                  <a:spcPct val="0"/>
                </a:spcBef>
                <a:spcAft>
                  <a:spcPct val="0"/>
                </a:spcAft>
                <a:buClrTx/>
                <a:buSzTx/>
                <a:buFontTx/>
                <a:buNone/>
                <a:defRPr/>
              </a:pPr>
              <a:endParaRPr kumimoji="0" lang="zh-CN" altLang="en-US" sz="2400" b="0" i="0" u="none" strike="noStrike" kern="1200" cap="none" spc="0" normalizeH="0" baseline="0" noProof="0" dirty="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8" name="Freeform 7"/>
            <p:cNvSpPr>
              <a:spLocks noEditPoints="1"/>
            </p:cNvSpPr>
            <p:nvPr/>
          </p:nvSpPr>
          <p:spPr bwMode="auto">
            <a:xfrm>
              <a:off x="476250" y="177800"/>
              <a:ext cx="2347913" cy="2447925"/>
            </a:xfrm>
            <a:custGeom>
              <a:avLst/>
              <a:gdLst>
                <a:gd name="T0" fmla="*/ 0 w 1479"/>
                <a:gd name="T1" fmla="*/ 1542 h 1542"/>
                <a:gd name="T2" fmla="*/ 21 w 1479"/>
                <a:gd name="T3" fmla="*/ 1257 h 1542"/>
                <a:gd name="T4" fmla="*/ 1469 w 1479"/>
                <a:gd name="T5" fmla="*/ 0 h 1542"/>
                <a:gd name="T6" fmla="*/ 1479 w 1479"/>
                <a:gd name="T7" fmla="*/ 21 h 1542"/>
                <a:gd name="T8" fmla="*/ 0 w 1479"/>
                <a:gd name="T9" fmla="*/ 1542 h 1542"/>
                <a:gd name="T10" fmla="*/ 0 w 1479"/>
                <a:gd name="T11" fmla="*/ 1542 h 1542"/>
                <a:gd name="T12" fmla="*/ 42 w 1479"/>
                <a:gd name="T13" fmla="*/ 1267 h 1542"/>
                <a:gd name="T14" fmla="*/ 21 w 1479"/>
                <a:gd name="T15" fmla="*/ 1489 h 1542"/>
                <a:gd name="T16" fmla="*/ 1290 w 1479"/>
                <a:gd name="T17" fmla="*/ 180 h 1542"/>
                <a:gd name="T18" fmla="*/ 42 w 1479"/>
                <a:gd name="T19" fmla="*/ 1267 h 1542"/>
                <a:gd name="T20" fmla="*/ 42 w 1479"/>
                <a:gd name="T21" fmla="*/ 1267 h 1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479" h="1542">
                  <a:moveTo>
                    <a:pt x="0" y="1542"/>
                  </a:moveTo>
                  <a:lnTo>
                    <a:pt x="21" y="1257"/>
                  </a:lnTo>
                  <a:lnTo>
                    <a:pt x="1469" y="0"/>
                  </a:lnTo>
                  <a:lnTo>
                    <a:pt x="1479" y="21"/>
                  </a:lnTo>
                  <a:lnTo>
                    <a:pt x="0" y="1542"/>
                  </a:lnTo>
                  <a:lnTo>
                    <a:pt x="0" y="1542"/>
                  </a:lnTo>
                  <a:close/>
                  <a:moveTo>
                    <a:pt x="42" y="1267"/>
                  </a:moveTo>
                  <a:lnTo>
                    <a:pt x="21" y="1489"/>
                  </a:lnTo>
                  <a:lnTo>
                    <a:pt x="1290" y="180"/>
                  </a:lnTo>
                  <a:lnTo>
                    <a:pt x="42" y="1267"/>
                  </a:lnTo>
                  <a:lnTo>
                    <a:pt x="42" y="1267"/>
                  </a:lnTo>
                  <a:close/>
                </a:path>
              </a:pathLst>
            </a:custGeom>
            <a:grpFill/>
            <a:ln>
              <a:noFill/>
            </a:ln>
          </p:spPr>
          <p:txBody>
            <a:bodyPr/>
            <a:lstStyle/>
            <a:p>
              <a:pPr marL="0" marR="0" lvl="0" indent="0" algn="l" defTabSz="684530" rtl="0" eaLnBrk="1" fontAlgn="base" latinLnBrk="0" hangingPunct="1">
                <a:lnSpc>
                  <a:spcPct val="100000"/>
                </a:lnSpc>
                <a:spcBef>
                  <a:spcPct val="0"/>
                </a:spcBef>
                <a:spcAft>
                  <a:spcPct val="0"/>
                </a:spcAft>
                <a:buClrTx/>
                <a:buSzTx/>
                <a:buFontTx/>
                <a:buNone/>
                <a:defRPr/>
              </a:pPr>
              <a:endParaRPr kumimoji="0" lang="zh-CN" altLang="en-US" sz="2400" b="0" i="0" u="none" strike="noStrike" kern="1200" cap="none" spc="0" normalizeH="0" baseline="0" noProof="0" dirty="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9" name="Freeform 8"/>
            <p:cNvSpPr>
              <a:spLocks noEditPoints="1"/>
            </p:cNvSpPr>
            <p:nvPr/>
          </p:nvSpPr>
          <p:spPr bwMode="auto">
            <a:xfrm>
              <a:off x="492125" y="177800"/>
              <a:ext cx="2332038" cy="2614613"/>
            </a:xfrm>
            <a:custGeom>
              <a:avLst/>
              <a:gdLst>
                <a:gd name="T0" fmla="*/ 693 w 1469"/>
                <a:gd name="T1" fmla="*/ 1647 h 1647"/>
                <a:gd name="T2" fmla="*/ 0 w 1469"/>
                <a:gd name="T3" fmla="*/ 1267 h 1647"/>
                <a:gd name="T4" fmla="*/ 1459 w 1469"/>
                <a:gd name="T5" fmla="*/ 0 h 1647"/>
                <a:gd name="T6" fmla="*/ 1469 w 1469"/>
                <a:gd name="T7" fmla="*/ 11 h 1647"/>
                <a:gd name="T8" fmla="*/ 693 w 1469"/>
                <a:gd name="T9" fmla="*/ 1647 h 1647"/>
                <a:gd name="T10" fmla="*/ 693 w 1469"/>
                <a:gd name="T11" fmla="*/ 1647 h 1647"/>
                <a:gd name="T12" fmla="*/ 42 w 1469"/>
                <a:gd name="T13" fmla="*/ 1257 h 1647"/>
                <a:gd name="T14" fmla="*/ 682 w 1469"/>
                <a:gd name="T15" fmla="*/ 1616 h 1647"/>
                <a:gd name="T16" fmla="*/ 1438 w 1469"/>
                <a:gd name="T17" fmla="*/ 53 h 1647"/>
                <a:gd name="T18" fmla="*/ 42 w 1469"/>
                <a:gd name="T19" fmla="*/ 1257 h 1647"/>
                <a:gd name="T20" fmla="*/ 42 w 1469"/>
                <a:gd name="T21" fmla="*/ 1257 h 16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469" h="1647">
                  <a:moveTo>
                    <a:pt x="693" y="1647"/>
                  </a:moveTo>
                  <a:lnTo>
                    <a:pt x="0" y="1267"/>
                  </a:lnTo>
                  <a:lnTo>
                    <a:pt x="1459" y="0"/>
                  </a:lnTo>
                  <a:lnTo>
                    <a:pt x="1469" y="11"/>
                  </a:lnTo>
                  <a:lnTo>
                    <a:pt x="693" y="1647"/>
                  </a:lnTo>
                  <a:lnTo>
                    <a:pt x="693" y="1647"/>
                  </a:lnTo>
                  <a:close/>
                  <a:moveTo>
                    <a:pt x="42" y="1257"/>
                  </a:moveTo>
                  <a:lnTo>
                    <a:pt x="682" y="1616"/>
                  </a:lnTo>
                  <a:lnTo>
                    <a:pt x="1438" y="53"/>
                  </a:lnTo>
                  <a:lnTo>
                    <a:pt x="42" y="1257"/>
                  </a:lnTo>
                  <a:lnTo>
                    <a:pt x="42" y="1257"/>
                  </a:lnTo>
                  <a:close/>
                </a:path>
              </a:pathLst>
            </a:custGeom>
            <a:grpFill/>
            <a:ln>
              <a:noFill/>
            </a:ln>
          </p:spPr>
          <p:txBody>
            <a:bodyPr/>
            <a:lstStyle/>
            <a:p>
              <a:pPr marL="0" marR="0" lvl="0" indent="0" algn="l" defTabSz="684530" rtl="0" eaLnBrk="1" fontAlgn="base" latinLnBrk="0" hangingPunct="1">
                <a:lnSpc>
                  <a:spcPct val="100000"/>
                </a:lnSpc>
                <a:spcBef>
                  <a:spcPct val="0"/>
                </a:spcBef>
                <a:spcAft>
                  <a:spcPct val="0"/>
                </a:spcAft>
                <a:buClrTx/>
                <a:buSzTx/>
                <a:buFontTx/>
                <a:buNone/>
                <a:defRPr/>
              </a:pPr>
              <a:endParaRPr kumimoji="0" lang="zh-CN" altLang="en-US" sz="2400" b="0" i="0" u="none" strike="noStrike" kern="1200" cap="none" spc="0" normalizeH="0" baseline="0" noProof="0" dirty="0">
                <a:ln>
                  <a:noFill/>
                </a:ln>
                <a:solidFill>
                  <a:schemeClr val="tx1"/>
                </a:solidFill>
                <a:effectLst/>
                <a:uLnTx/>
                <a:uFillTx/>
                <a:latin typeface="Arial" panose="020B0604020202020204" pitchFamily="34" charset="0"/>
                <a:ea typeface="宋体" panose="02010600030101010101" pitchFamily="2" charset="-122"/>
                <a:cs typeface="+mn-cs"/>
              </a:endParaRPr>
            </a:p>
          </p:txBody>
        </p:sp>
      </p:grpSp>
      <p:grpSp>
        <p:nvGrpSpPr>
          <p:cNvPr id="11" name="组合 83"/>
          <p:cNvGrpSpPr/>
          <p:nvPr/>
        </p:nvGrpSpPr>
        <p:grpSpPr bwMode="auto">
          <a:xfrm>
            <a:off x="9875839" y="-582613"/>
            <a:ext cx="3513137" cy="5360988"/>
            <a:chOff x="15552" y="-917"/>
            <a:chExt cx="5532" cy="8442"/>
          </a:xfrm>
          <a:solidFill>
            <a:srgbClr val="FA6500"/>
          </a:solidFill>
        </p:grpSpPr>
        <p:sp>
          <p:nvSpPr>
            <p:cNvPr id="12" name="直角三角形 12"/>
            <p:cNvSpPr/>
            <p:nvPr/>
          </p:nvSpPr>
          <p:spPr bwMode="auto">
            <a:xfrm rot="19997425" flipV="1">
              <a:off x="15552" y="838"/>
              <a:ext cx="4692" cy="3847"/>
            </a:xfrm>
            <a:prstGeom prst="rtTriangle">
              <a:avLst/>
            </a:prstGeom>
            <a:grpFill/>
            <a:ln>
              <a:noFill/>
            </a:ln>
          </p:spPr>
          <p:txBody>
            <a:bodyPr lIns="91440" tIns="45720" rIns="91440" bIns="45720" anchor="ctr"/>
            <a:lstStyle/>
            <a:p>
              <a:pPr marL="0" marR="0" lvl="0" indent="0" algn="ctr" defTabSz="684530" rtl="0" eaLnBrk="1" fontAlgn="base" latinLnBrk="0" hangingPunct="1">
                <a:lnSpc>
                  <a:spcPct val="100000"/>
                </a:lnSpc>
                <a:spcBef>
                  <a:spcPct val="0"/>
                </a:spcBef>
                <a:spcAft>
                  <a:spcPct val="0"/>
                </a:spcAft>
                <a:buClrTx/>
                <a:buSzTx/>
                <a:buFontTx/>
                <a:buNone/>
                <a:defRPr/>
              </a:pPr>
              <a:endParaRPr kumimoji="0" lang="zh-CN" altLang="en-US" sz="2400" b="0" i="0" u="none" strike="noStrike" kern="1200" cap="none" spc="0" normalizeH="0" baseline="0" noProof="0" dirty="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3" name="等腰三角形 13"/>
            <p:cNvSpPr/>
            <p:nvPr/>
          </p:nvSpPr>
          <p:spPr>
            <a:xfrm rot="17580000" flipV="1">
              <a:off x="15199" y="1640"/>
              <a:ext cx="8442" cy="3327"/>
            </a:xfrm>
            <a:prstGeom prst="triangle">
              <a:avLst/>
            </a:prstGeom>
            <a:grpFill/>
            <a:ln>
              <a:noFill/>
            </a:ln>
          </p:spPr>
          <p:txBody>
            <a:bodyPr lIns="91440" tIns="45720" rIns="91440" bIns="45720"/>
            <a:lstStyle/>
            <a:p>
              <a:pPr marL="0" marR="0" lvl="0" indent="0" algn="l" defTabSz="684530" rtl="0" eaLnBrk="1" fontAlgn="base" latinLnBrk="0" hangingPunct="1">
                <a:lnSpc>
                  <a:spcPct val="100000"/>
                </a:lnSpc>
                <a:spcBef>
                  <a:spcPct val="0"/>
                </a:spcBef>
                <a:spcAft>
                  <a:spcPct val="0"/>
                </a:spcAft>
                <a:buClrTx/>
                <a:buSzTx/>
                <a:buFontTx/>
                <a:buNone/>
                <a:defRPr/>
              </a:pPr>
              <a:endParaRPr kumimoji="0" lang="zh-CN" altLang="en-US" sz="2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grpSp>
    </p:spTree>
  </p:cSld>
  <p:clrMapOvr>
    <a:masterClrMapping/>
  </p:clrMapOvr>
  <p:transition spd="slow">
    <p:blinds dir="vert"/>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1_标题和内容">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pPr fontAlgn="auto"/>
            <a:fld id="{530820CF-B880-4189-942D-D702A7CBA730}" type="datetimeFigureOut">
              <a:rPr lang="zh-CN" altLang="en-US" strike="noStrike" noProof="1" smtClean="0">
                <a:latin typeface="+mn-lt"/>
                <a:ea typeface="+mn-ea"/>
                <a:cs typeface="+mn-cs"/>
              </a:rPr>
              <a:t>2021-07-01</a:t>
            </a:fld>
            <a:endParaRPr lang="zh-CN" altLang="en-US" strike="noStrike" noProof="1" smtClean="0">
              <a:latin typeface="+mn-lt"/>
              <a:ea typeface="+mn-ea"/>
              <a:cs typeface="+mn-cs"/>
            </a:endParaRPr>
          </a:p>
        </p:txBody>
      </p:sp>
      <p:sp>
        <p:nvSpPr>
          <p:cNvPr id="3" name="页脚占位符 2"/>
          <p:cNvSpPr>
            <a:spLocks noGrp="1"/>
          </p:cNvSpPr>
          <p:nvPr>
            <p:ph type="ftr" sz="quarter" idx="11"/>
          </p:nvPr>
        </p:nvSpPr>
        <p:spPr/>
        <p:txBody>
          <a:bodyPr/>
          <a:lstStyle/>
          <a:p>
            <a:pPr fontAlgn="auto"/>
            <a:endParaRPr lang="zh-CN" altLang="en-US" strike="noStrike" noProof="1"/>
          </a:p>
        </p:txBody>
      </p:sp>
      <p:sp>
        <p:nvSpPr>
          <p:cNvPr id="4" name="灯片编号占位符 3"/>
          <p:cNvSpPr>
            <a:spLocks noGrp="1"/>
          </p:cNvSpPr>
          <p:nvPr>
            <p:ph type="sldNum" sz="quarter" idx="12"/>
          </p:nvPr>
        </p:nvSpPr>
        <p:spPr/>
        <p:txBody>
          <a:bodyPr/>
          <a:lstStyle/>
          <a:p>
            <a:pPr fontAlgn="auto"/>
            <a:fld id="{0C913308-F349-4B6D-A68A-DD1791B4A57B}" type="slidenum">
              <a:rPr lang="zh-CN" altLang="en-US" strike="noStrike" noProof="1" smtClean="0">
                <a:latin typeface="+mn-lt"/>
                <a:ea typeface="+mn-ea"/>
                <a:cs typeface="+mn-cs"/>
              </a:rPr>
              <a:t>‹#›</a:t>
            </a:fld>
            <a:endParaRPr lang="zh-CN" altLang="en-US" strike="noStrike" noProof="1"/>
          </a:p>
        </p:txBody>
      </p:sp>
    </p:spTree>
  </p:cSld>
  <p:clrMapOvr>
    <a:masterClrMapping/>
  </p:clrMapOvr>
  <p:transition spd="slow" advTm="0">
    <p:cove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itle" preserve="1">
  <p:cSld name="标题幻灯片">
    <p:bg>
      <p:bgPr>
        <a:solidFill>
          <a:srgbClr val="FFFFFF"/>
        </a:solidFill>
        <a:effectLst/>
      </p:bgPr>
    </p:bg>
    <p:spTree>
      <p:nvGrpSpPr>
        <p:cNvPr id="1" name=""/>
        <p:cNvGrpSpPr/>
        <p:nvPr/>
      </p:nvGrpSpPr>
      <p:grpSpPr>
        <a:xfrm>
          <a:off x="0" y="0"/>
          <a:ext cx="0" cy="0"/>
          <a:chOff x="0" y="0"/>
          <a:chExt cx="0" cy="0"/>
        </a:xfrm>
      </p:grpSpPr>
      <p:sp>
        <p:nvSpPr>
          <p:cNvPr id="2" name="标题 1"/>
          <p:cNvSpPr>
            <a:spLocks noGrp="1"/>
          </p:cNvSpPr>
          <p:nvPr>
            <p:ph type="ctrTitle" hasCustomPrompt="1"/>
            <p:custDataLst>
              <p:tags r:id="rId1"/>
            </p:custDataLst>
          </p:nvPr>
        </p:nvSpPr>
        <p:spPr>
          <a:xfrm>
            <a:off x="1198800" y="914400"/>
            <a:ext cx="9799200" cy="2570400"/>
          </a:xfrm>
        </p:spPr>
        <p:txBody>
          <a:bodyPr lIns="90000" tIns="46800" rIns="90000" bIns="46800" anchor="b" anchorCtr="0">
            <a:normAutofit/>
          </a:bodyPr>
          <a:lstStyle>
            <a:lvl1pPr algn="ctr">
              <a:defRPr sz="6000" b="1" i="0" spc="300" baseline="0">
                <a:solidFill>
                  <a:schemeClr val="tx1">
                    <a:lumMod val="85000"/>
                    <a:lumOff val="15000"/>
                  </a:schemeClr>
                </a:solidFill>
                <a:effectLst/>
              </a:defRPr>
            </a:lvl1pPr>
          </a:lstStyle>
          <a:p>
            <a:r>
              <a:rPr lang="zh-CN" altLang="en-US" dirty="0"/>
              <a:t>单击此处编辑标题</a:t>
            </a:r>
          </a:p>
        </p:txBody>
      </p:sp>
      <p:sp>
        <p:nvSpPr>
          <p:cNvPr id="3" name="副标题 2"/>
          <p:cNvSpPr>
            <a:spLocks noGrp="1"/>
          </p:cNvSpPr>
          <p:nvPr>
            <p:ph type="subTitle" idx="1" hasCustomPrompt="1"/>
            <p:custDataLst>
              <p:tags r:id="rId2"/>
            </p:custDataLst>
          </p:nvPr>
        </p:nvSpPr>
        <p:spPr>
          <a:xfrm>
            <a:off x="1198800" y="3560400"/>
            <a:ext cx="9799200" cy="1472400"/>
          </a:xfrm>
        </p:spPr>
        <p:txBody>
          <a:bodyPr lIns="90000" tIns="46800" rIns="90000" bIns="46800">
            <a:normAutofit/>
          </a:bodyPr>
          <a:lstStyle>
            <a:lvl1pPr marL="0" indent="0" algn="ctr" eaLnBrk="1" fontAlgn="auto" latinLnBrk="0" hangingPunct="1">
              <a:lnSpc>
                <a:spcPct val="110000"/>
              </a:lnSpc>
              <a:buNone/>
              <a:defRPr sz="2400" u="none" strike="noStrike" kern="1200" cap="none" spc="200" normalizeH="0" baseline="0">
                <a:solidFill>
                  <a:schemeClr val="tx1">
                    <a:lumMod val="65000"/>
                    <a:lumOff val="35000"/>
                  </a:schemeClr>
                </a:solidFill>
                <a:uFillTx/>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dirty="0"/>
              <a:t>单击此处编辑副标题</a:t>
            </a:r>
          </a:p>
        </p:txBody>
      </p:sp>
      <p:sp>
        <p:nvSpPr>
          <p:cNvPr id="16" name="日期占位符 15"/>
          <p:cNvSpPr>
            <a:spLocks noGrp="1"/>
          </p:cNvSpPr>
          <p:nvPr>
            <p:ph type="dt" sz="half" idx="10"/>
            <p:custDataLst>
              <p:tags r:id="rId3"/>
            </p:custDataLst>
          </p:nvPr>
        </p:nvSpPr>
        <p:spPr/>
        <p:txBody>
          <a:bodyPr/>
          <a:lstStyle/>
          <a:p>
            <a:fld id="{760FBDFE-C587-4B4C-A407-44438C67B59E}" type="datetimeFigureOut">
              <a:rPr lang="zh-CN" altLang="en-US" smtClean="0"/>
              <a:t>2021-07-01</a:t>
            </a:fld>
            <a:endParaRPr lang="zh-CN" altLang="en-US"/>
          </a:p>
        </p:txBody>
      </p:sp>
      <p:sp>
        <p:nvSpPr>
          <p:cNvPr id="17" name="页脚占位符 16"/>
          <p:cNvSpPr>
            <a:spLocks noGrp="1"/>
          </p:cNvSpPr>
          <p:nvPr>
            <p:ph type="ftr" sz="quarter" idx="11"/>
            <p:custDataLst>
              <p:tags r:id="rId4"/>
            </p:custDataLst>
          </p:nvPr>
        </p:nvSpPr>
        <p:spPr/>
        <p:txBody>
          <a:bodyPr/>
          <a:lstStyle/>
          <a:p>
            <a:endParaRPr lang="zh-CN" altLang="en-US" dirty="0"/>
          </a:p>
        </p:txBody>
      </p:sp>
      <p:sp>
        <p:nvSpPr>
          <p:cNvPr id="18" name="灯片编号占位符 17"/>
          <p:cNvSpPr>
            <a:spLocks noGrp="1"/>
          </p:cNvSpPr>
          <p:nvPr>
            <p:ph type="sldNum" sz="quarter" idx="12"/>
            <p:custDataLst>
              <p:tags r:id="rId5"/>
            </p:custDataLst>
          </p:nvPr>
        </p:nvSpPr>
        <p:spPr/>
        <p:txBody>
          <a:bodyPr/>
          <a:lstStyle/>
          <a:p>
            <a:fld id="{49AE70B2-8BF9-45C0-BB95-33D1B9D3A854}" type="slidenum">
              <a:rPr lang="zh-CN" altLang="en-US" smtClean="0"/>
              <a:t>‹#›</a:t>
            </a:fld>
            <a:endParaRPr lang="zh-CN" alt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标题和内容">
    <p:bg>
      <p:bgPr>
        <a:solidFill>
          <a:srgbClr val="FFFFFF"/>
        </a:solidFill>
        <a:effectLst/>
      </p:bgPr>
    </p:bg>
    <p:spTree>
      <p:nvGrpSpPr>
        <p:cNvPr id="1" name=""/>
        <p:cNvGrpSpPr/>
        <p:nvPr/>
      </p:nvGrpSpPr>
      <p:grpSpPr>
        <a:xfrm>
          <a:off x="0" y="0"/>
          <a:ext cx="0" cy="0"/>
          <a:chOff x="0" y="0"/>
          <a:chExt cx="0" cy="0"/>
        </a:xfrm>
      </p:grpSpPr>
      <p:sp>
        <p:nvSpPr>
          <p:cNvPr id="2" name="标题 1"/>
          <p:cNvSpPr>
            <a:spLocks noGrp="1"/>
          </p:cNvSpPr>
          <p:nvPr>
            <p:ph type="title"/>
            <p:custDataLst>
              <p:tags r:id="rId1"/>
            </p:custDataLst>
          </p:nvPr>
        </p:nvSpPr>
        <p:spPr>
          <a:xfrm>
            <a:off x="608400" y="608400"/>
            <a:ext cx="10969200" cy="705600"/>
          </a:xfrm>
        </p:spPr>
        <p:txBody>
          <a:bodyPr vert="horz" lIns="90000" tIns="46800" rIns="90000" bIns="46800" rtlCol="0" anchor="ctr" anchorCtr="0">
            <a:normAutofit/>
          </a:bodyPr>
          <a:lstStyle>
            <a:lvl1pPr marL="0" marR="0" algn="l" defTabSz="914400" rtl="0" eaLnBrk="1" fontAlgn="auto" latinLnBrk="0" hangingPunct="1">
              <a:lnSpc>
                <a:spcPct val="100000"/>
              </a:lnSpc>
              <a:buNone/>
              <a:defRPr kumimoji="0" lang="zh-CN" altLang="en-US" sz="3600" b="1" i="0" u="none" strike="noStrike" kern="1200" cap="none" spc="300" normalizeH="0" baseline="0" noProof="1" dirty="0">
                <a:solidFill>
                  <a:schemeClr val="tx1">
                    <a:lumMod val="85000"/>
                    <a:lumOff val="15000"/>
                  </a:schemeClr>
                </a:solidFill>
                <a:uFillTx/>
                <a:latin typeface="Arial" panose="020B0604020202020204" pitchFamily="34" charset="0"/>
                <a:ea typeface="微软雅黑" panose="020B0503020204020204" pitchFamily="34" charset="-122"/>
                <a:cs typeface="+mj-cs"/>
                <a:sym typeface="+mn-ea"/>
              </a:defRPr>
            </a:lvl1pPr>
          </a:lstStyle>
          <a:p>
            <a:pPr lvl="0"/>
            <a:r>
              <a:rPr dirty="0">
                <a:sym typeface="+mn-ea"/>
              </a:rPr>
              <a:t>单击此处编辑母版标题样式</a:t>
            </a:r>
          </a:p>
        </p:txBody>
      </p:sp>
      <p:sp>
        <p:nvSpPr>
          <p:cNvPr id="3" name="内容占位符 2"/>
          <p:cNvSpPr>
            <a:spLocks noGrp="1"/>
          </p:cNvSpPr>
          <p:nvPr>
            <p:ph idx="1"/>
            <p:custDataLst>
              <p:tags r:id="rId2"/>
            </p:custDataLst>
          </p:nvPr>
        </p:nvSpPr>
        <p:spPr>
          <a:xfrm>
            <a:off x="608400" y="1490400"/>
            <a:ext cx="10969200" cy="4759200"/>
          </a:xfrm>
        </p:spPr>
        <p:txBody>
          <a:bodyPr vert="horz" lIns="90000" tIns="46800" rIns="90000" bIns="46800" rtlCol="0">
            <a:norm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8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1pPr>
            <a:lvl2pPr marL="685800" marR="0" lvl="1" indent="-228600" algn="l" defTabSz="914400" rtl="0" eaLnBrk="1" fontAlgn="auto" latinLnBrk="0" hangingPunct="1">
              <a:lnSpc>
                <a:spcPct val="120000"/>
              </a:lnSpc>
              <a:spcBef>
                <a:spcPts val="0"/>
              </a:spcBef>
              <a:spcAft>
                <a:spcPts val="6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2pPr>
            <a:lvl3pPr marL="1143000" marR="0" lvl="2" indent="-228600" algn="l" defTabSz="914400" rtl="0" eaLnBrk="1" fontAlgn="auto" latinLnBrk="0" hangingPunct="1">
              <a:lnSpc>
                <a:spcPct val="120000"/>
              </a:lnSpc>
              <a:spcBef>
                <a:spcPts val="0"/>
              </a:spcBef>
              <a:spcAft>
                <a:spcPts val="600"/>
              </a:spcAft>
              <a:buFont typeface="Arial" panose="020B0604020202020204" pitchFamily="34" charset="0"/>
              <a:buChar char="●"/>
              <a:defRPr kumimoji="0" lang="zh-CN" altLang="en-US" sz="16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3pPr>
            <a:lvl4pPr marL="1600200" marR="0" lvl="3" indent="-228600" algn="l" defTabSz="914400" rtl="0" eaLnBrk="1" fontAlgn="auto" latinLnBrk="0" hangingPunct="1">
              <a:lnSpc>
                <a:spcPct val="120000"/>
              </a:lnSpc>
              <a:spcBef>
                <a:spcPts val="0"/>
              </a:spcBef>
              <a:spcAft>
                <a:spcPts val="300"/>
              </a:spcAft>
              <a:buFont typeface="Wingdings" panose="05000000000000000000" charset="0"/>
              <a:buChar char=""/>
              <a:defRPr kumimoji="0" lang="zh-CN" altLang="en-US" sz="14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4pPr>
            <a:lvl5pPr marL="2057400" marR="0" lvl="4" indent="-228600" algn="l" defTabSz="914400" rtl="0" eaLnBrk="1" fontAlgn="auto" latinLnBrk="0" hangingPunct="1">
              <a:lnSpc>
                <a:spcPct val="120000"/>
              </a:lnSpc>
              <a:spcBef>
                <a:spcPts val="0"/>
              </a:spcBef>
              <a:spcAft>
                <a:spcPts val="300"/>
              </a:spcAft>
              <a:buFont typeface="Arial" panose="020B0604020202020204" pitchFamily="34" charset="0"/>
              <a:buChar char="•"/>
              <a:defRPr kumimoji="0" lang="zh-CN" altLang="en-US" sz="14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5pPr>
            <a:lvl6pPr marL="2286000" indent="0">
              <a:buNone/>
              <a:defRPr/>
            </a:lvl6pPr>
          </a:lstStyle>
          <a:p>
            <a:pPr lvl="0"/>
            <a:r>
              <a:rPr dirty="0">
                <a:sym typeface="+mn-ea"/>
              </a:rPr>
              <a:t>单击此处编辑母版文本样式</a:t>
            </a:r>
          </a:p>
          <a:p>
            <a:pPr lvl="1"/>
            <a:r>
              <a:rPr dirty="0">
                <a:sym typeface="+mn-ea"/>
              </a:rPr>
              <a:t>第二级</a:t>
            </a:r>
          </a:p>
          <a:p>
            <a:pPr lvl="2"/>
            <a:r>
              <a:rPr dirty="0">
                <a:sym typeface="+mn-ea"/>
              </a:rPr>
              <a:t>第三级</a:t>
            </a:r>
          </a:p>
          <a:p>
            <a:pPr lvl="3"/>
            <a:r>
              <a:rPr dirty="0">
                <a:sym typeface="+mn-ea"/>
              </a:rPr>
              <a:t>第四级</a:t>
            </a:r>
          </a:p>
          <a:p>
            <a:pPr lvl="4"/>
            <a:r>
              <a:rPr dirty="0">
                <a:sym typeface="+mn-ea"/>
              </a:rPr>
              <a:t>第五级</a:t>
            </a:r>
          </a:p>
        </p:txBody>
      </p:sp>
      <p:sp>
        <p:nvSpPr>
          <p:cNvPr id="4" name="日期占位符 3"/>
          <p:cNvSpPr>
            <a:spLocks noGrp="1"/>
          </p:cNvSpPr>
          <p:nvPr>
            <p:ph type="dt" sz="half" idx="10"/>
            <p:custDataLst>
              <p:tags r:id="rId3"/>
            </p:custDataLst>
          </p:nvPr>
        </p:nvSpPr>
        <p:spPr/>
        <p:txBody>
          <a:bodyPr/>
          <a:lstStyle/>
          <a:p>
            <a:fld id="{760FBDFE-C587-4B4C-A407-44438C67B59E}" type="datetimeFigureOut">
              <a:rPr lang="zh-CN" altLang="en-US" smtClean="0"/>
              <a:t>2021-07-01</a:t>
            </a:fld>
            <a:endParaRPr lang="zh-CN" altLang="en-US"/>
          </a:p>
        </p:txBody>
      </p:sp>
      <p:sp>
        <p:nvSpPr>
          <p:cNvPr id="5" name="页脚占位符 4"/>
          <p:cNvSpPr>
            <a:spLocks noGrp="1"/>
          </p:cNvSpPr>
          <p:nvPr>
            <p:ph type="ftr" sz="quarter" idx="11"/>
            <p:custDataLst>
              <p:tags r:id="rId4"/>
            </p:custDataLst>
          </p:nvPr>
        </p:nvSpPr>
        <p:spPr/>
        <p:txBody>
          <a:bodyPr/>
          <a:lstStyle/>
          <a:p>
            <a:endParaRPr lang="zh-CN" altLang="en-US"/>
          </a:p>
        </p:txBody>
      </p:sp>
      <p:sp>
        <p:nvSpPr>
          <p:cNvPr id="6" name="灯片编号占位符 5"/>
          <p:cNvSpPr>
            <a:spLocks noGrp="1"/>
          </p:cNvSpPr>
          <p:nvPr>
            <p:ph type="sldNum" sz="quarter" idx="12"/>
            <p:custDataLst>
              <p:tags r:id="rId5"/>
            </p:custDataLst>
          </p:nvPr>
        </p:nvSpPr>
        <p:spPr/>
        <p:txBody>
          <a:bodyPr/>
          <a:lstStyle/>
          <a:p>
            <a:fld id="{49AE70B2-8BF9-45C0-BB95-33D1B9D3A854}" type="slidenum">
              <a:rPr lang="zh-CN" altLang="en-US" smtClean="0"/>
              <a:t>‹#›</a:t>
            </a:fld>
            <a:endParaRPr lang="zh-CN" alt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secHead" preserve="1">
  <p:cSld name="节标题">
    <p:bg>
      <p:bgPr>
        <a:solidFill>
          <a:srgbClr val="FFFFFF"/>
        </a:solidFill>
        <a:effectLst/>
      </p:bgPr>
    </p:bg>
    <p:spTree>
      <p:nvGrpSpPr>
        <p:cNvPr id="1" name=""/>
        <p:cNvGrpSpPr/>
        <p:nvPr/>
      </p:nvGrpSpPr>
      <p:grpSpPr>
        <a:xfrm>
          <a:off x="0" y="0"/>
          <a:ext cx="0" cy="0"/>
          <a:chOff x="0" y="0"/>
          <a:chExt cx="0" cy="0"/>
        </a:xfrm>
      </p:grpSpPr>
      <p:sp>
        <p:nvSpPr>
          <p:cNvPr id="2" name="标题 1"/>
          <p:cNvSpPr>
            <a:spLocks noGrp="1"/>
          </p:cNvSpPr>
          <p:nvPr>
            <p:ph type="title" hasCustomPrompt="1"/>
            <p:custDataLst>
              <p:tags r:id="rId1"/>
            </p:custDataLst>
          </p:nvPr>
        </p:nvSpPr>
        <p:spPr>
          <a:xfrm>
            <a:off x="1990800" y="3848400"/>
            <a:ext cx="7768800" cy="766800"/>
          </a:xfrm>
        </p:spPr>
        <p:txBody>
          <a:bodyPr lIns="90000" tIns="46800" rIns="90000" bIns="46800" anchor="b" anchorCtr="0">
            <a:normAutofit/>
          </a:bodyPr>
          <a:lstStyle>
            <a:lvl1pPr>
              <a:defRPr sz="4400" b="1" i="0" u="none" strike="noStrike" kern="1200" cap="none" spc="300" normalizeH="0" baseline="0">
                <a:solidFill>
                  <a:schemeClr val="tx1">
                    <a:lumMod val="85000"/>
                    <a:lumOff val="15000"/>
                  </a:schemeClr>
                </a:solidFill>
                <a:effectLst/>
                <a:uFillTx/>
              </a:defRPr>
            </a:lvl1pPr>
          </a:lstStyle>
          <a:p>
            <a:r>
              <a:rPr lang="zh-CN" altLang="en-US" dirty="0"/>
              <a:t>单击此处编辑标题</a:t>
            </a:r>
          </a:p>
        </p:txBody>
      </p:sp>
      <p:sp>
        <p:nvSpPr>
          <p:cNvPr id="3" name="文本占位符 2"/>
          <p:cNvSpPr>
            <a:spLocks noGrp="1"/>
          </p:cNvSpPr>
          <p:nvPr>
            <p:ph type="body" idx="1" hasCustomPrompt="1"/>
            <p:custDataLst>
              <p:tags r:id="rId2"/>
            </p:custDataLst>
          </p:nvPr>
        </p:nvSpPr>
        <p:spPr>
          <a:xfrm>
            <a:off x="1990800" y="4615200"/>
            <a:ext cx="7768800" cy="867600"/>
          </a:xfrm>
        </p:spPr>
        <p:txBody>
          <a:bodyPr lIns="90000" tIns="46800" rIns="90000" bIns="46800">
            <a:normAutofit/>
          </a:bodyPr>
          <a:lstStyle>
            <a:lvl1pPr marL="0" indent="0" eaLnBrk="1" fontAlgn="auto" latinLnBrk="0" hangingPunct="1">
              <a:lnSpc>
                <a:spcPct val="130000"/>
              </a:lnSpc>
              <a:buNone/>
              <a:defRPr kumimoji="0" lang="zh-CN" altLang="en-US" sz="1800" b="0" i="0" u="none" strike="noStrike" kern="1200" cap="none" spc="150" normalizeH="0" baseline="0" noProof="1">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dirty="0"/>
              <a:t>单击此处编辑文本</a:t>
            </a:r>
          </a:p>
        </p:txBody>
      </p:sp>
      <p:sp>
        <p:nvSpPr>
          <p:cNvPr id="4" name="日期占位符 3"/>
          <p:cNvSpPr>
            <a:spLocks noGrp="1"/>
          </p:cNvSpPr>
          <p:nvPr>
            <p:ph type="dt" sz="half" idx="10"/>
            <p:custDataLst>
              <p:tags r:id="rId3"/>
            </p:custDataLst>
          </p:nvPr>
        </p:nvSpPr>
        <p:spPr/>
        <p:txBody>
          <a:bodyPr/>
          <a:lstStyle/>
          <a:p>
            <a:fld id="{760FBDFE-C587-4B4C-A407-44438C67B59E}" type="datetimeFigureOut">
              <a:rPr lang="zh-CN" altLang="en-US" smtClean="0"/>
              <a:t>2021-07-01</a:t>
            </a:fld>
            <a:endParaRPr lang="zh-CN" altLang="en-US"/>
          </a:p>
        </p:txBody>
      </p:sp>
      <p:sp>
        <p:nvSpPr>
          <p:cNvPr id="5" name="页脚占位符 4"/>
          <p:cNvSpPr>
            <a:spLocks noGrp="1"/>
          </p:cNvSpPr>
          <p:nvPr>
            <p:ph type="ftr" sz="quarter" idx="11"/>
            <p:custDataLst>
              <p:tags r:id="rId4"/>
            </p:custDataLst>
          </p:nvPr>
        </p:nvSpPr>
        <p:spPr/>
        <p:txBody>
          <a:bodyPr/>
          <a:lstStyle/>
          <a:p>
            <a:endParaRPr lang="zh-CN" altLang="en-US"/>
          </a:p>
        </p:txBody>
      </p:sp>
      <p:sp>
        <p:nvSpPr>
          <p:cNvPr id="6" name="灯片编号占位符 5"/>
          <p:cNvSpPr>
            <a:spLocks noGrp="1"/>
          </p:cNvSpPr>
          <p:nvPr>
            <p:ph type="sldNum" sz="quarter" idx="12"/>
            <p:custDataLst>
              <p:tags r:id="rId5"/>
            </p:custDataLst>
          </p:nvPr>
        </p:nvSpPr>
        <p:spPr/>
        <p:txBody>
          <a:bodyPr/>
          <a:lstStyle/>
          <a:p>
            <a:fld id="{49AE70B2-8BF9-45C0-BB95-33D1B9D3A854}" type="slidenum">
              <a:rPr lang="zh-CN" altLang="en-US" smtClean="0"/>
              <a:t>‹#›</a:t>
            </a:fld>
            <a:endParaRPr lang="zh-CN" alt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 preserve="1">
  <p:cSld name="两栏内容">
    <p:bg>
      <p:bgPr>
        <a:solidFill>
          <a:srgbClr val="FFFFFF"/>
        </a:solidFill>
        <a:effectLst/>
      </p:bgPr>
    </p:bg>
    <p:spTree>
      <p:nvGrpSpPr>
        <p:cNvPr id="1" name=""/>
        <p:cNvGrpSpPr/>
        <p:nvPr/>
      </p:nvGrpSpPr>
      <p:grpSpPr>
        <a:xfrm>
          <a:off x="0" y="0"/>
          <a:ext cx="0" cy="0"/>
          <a:chOff x="0" y="0"/>
          <a:chExt cx="0" cy="0"/>
        </a:xfrm>
      </p:grpSpPr>
      <p:sp>
        <p:nvSpPr>
          <p:cNvPr id="2" name="标题 1"/>
          <p:cNvSpPr>
            <a:spLocks noGrp="1"/>
          </p:cNvSpPr>
          <p:nvPr>
            <p:ph type="title"/>
            <p:custDataLst>
              <p:tags r:id="rId1"/>
            </p:custDataLst>
          </p:nvPr>
        </p:nvSpPr>
        <p:spPr>
          <a:xfrm>
            <a:off x="608400" y="608400"/>
            <a:ext cx="10969200" cy="705600"/>
          </a:xfrm>
        </p:spPr>
        <p:txBody>
          <a:bodyPr vert="horz" lIns="90000" tIns="46800" rIns="90000" bIns="46800" rtlCol="0" anchor="ctr" anchorCtr="0">
            <a:normAutofit/>
          </a:bodyPr>
          <a:lstStyle>
            <a:lvl1pPr marL="0" marR="0" lvl="0" algn="l" defTabSz="914400" rtl="0" eaLnBrk="1" fontAlgn="auto" latinLnBrk="0" hangingPunct="1">
              <a:lnSpc>
                <a:spcPct val="100000"/>
              </a:lnSpc>
              <a:buNone/>
              <a:defRPr kumimoji="0" lang="zh-CN" altLang="en-US" sz="3600" b="1" i="0" u="none" strike="noStrike" kern="1200" cap="none" spc="300" normalizeH="0" baseline="0" noProof="1" dirty="0">
                <a:solidFill>
                  <a:schemeClr val="tx1">
                    <a:lumMod val="85000"/>
                    <a:lumOff val="15000"/>
                  </a:schemeClr>
                </a:solidFill>
                <a:uFillTx/>
                <a:latin typeface="Arial" panose="020B0604020202020204" pitchFamily="34" charset="0"/>
                <a:ea typeface="微软雅黑" panose="020B0503020204020204" pitchFamily="34" charset="-122"/>
                <a:cs typeface="+mj-cs"/>
                <a:sym typeface="+mn-ea"/>
              </a:defRPr>
            </a:lvl1pPr>
          </a:lstStyle>
          <a:p>
            <a:pPr lvl="0"/>
            <a:r>
              <a:rPr dirty="0">
                <a:sym typeface="+mn-ea"/>
              </a:rPr>
              <a:t>单击此处编辑母版标题样式</a:t>
            </a:r>
          </a:p>
        </p:txBody>
      </p:sp>
      <p:sp>
        <p:nvSpPr>
          <p:cNvPr id="3" name="内容占位符 2"/>
          <p:cNvSpPr>
            <a:spLocks noGrp="1"/>
          </p:cNvSpPr>
          <p:nvPr>
            <p:ph sz="half" idx="1"/>
            <p:custDataLst>
              <p:tags r:id="rId2"/>
            </p:custDataLst>
          </p:nvPr>
        </p:nvSpPr>
        <p:spPr>
          <a:xfrm>
            <a:off x="608400" y="1501200"/>
            <a:ext cx="5176800" cy="4748400"/>
          </a:xfrm>
        </p:spPr>
        <p:txBody>
          <a:bodyPr vert="horz" lIns="90000" tIns="46800" rIns="90000" bIns="46800" rtlCol="0">
            <a:normAutofit/>
          </a:bodyPr>
          <a:lstStyle>
            <a:lvl1pPr marL="228600" marR="0" lvl="0" indent="-228600" algn="l" defTabSz="914400" rtl="0" eaLnBrk="1" fontAlgn="auto" latinLnBrk="0" hangingPunct="1">
              <a:lnSpc>
                <a:spcPct val="130000"/>
              </a:lnSpc>
              <a:spcBef>
                <a:spcPts val="0"/>
              </a:spcBef>
              <a:spcAft>
                <a:spcPts val="600"/>
              </a:spcAft>
              <a:buFont typeface="Arial" panose="020B0604020202020204" pitchFamily="34" charset="0"/>
              <a:buChar char="●"/>
              <a:defRPr kumimoji="0" lang="zh-CN" altLang="en-US" sz="16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1pPr>
            <a:lvl2pPr marL="685800" marR="0" lvl="1" indent="-228600" algn="l" defTabSz="914400" rtl="0" eaLnBrk="1" fontAlgn="auto" latinLnBrk="0" hangingPunct="1">
              <a:lnSpc>
                <a:spcPct val="120000"/>
              </a:lnSpc>
              <a:spcBef>
                <a:spcPts val="0"/>
              </a:spcBef>
              <a:spcAft>
                <a:spcPts val="6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2pPr>
            <a:lvl3pPr marL="1143000" marR="0" lvl="2" indent="-228600" algn="l" defTabSz="914400" rtl="0" eaLnBrk="1" fontAlgn="auto" latinLnBrk="0" hangingPunct="1">
              <a:lnSpc>
                <a:spcPct val="120000"/>
              </a:lnSpc>
              <a:spcBef>
                <a:spcPts val="0"/>
              </a:spcBef>
              <a:spcAft>
                <a:spcPts val="600"/>
              </a:spcAft>
              <a:buFont typeface="Arial" panose="020B0604020202020204" pitchFamily="34" charset="0"/>
              <a:buChar char="●"/>
              <a:defRPr kumimoji="0" lang="zh-CN" altLang="en-US" sz="16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3pPr>
            <a:lvl4pPr marL="1600200" marR="0" lvl="3" indent="-228600" algn="l" defTabSz="914400" rtl="0" eaLnBrk="1" fontAlgn="auto" latinLnBrk="0" hangingPunct="1">
              <a:lnSpc>
                <a:spcPct val="120000"/>
              </a:lnSpc>
              <a:spcBef>
                <a:spcPts val="0"/>
              </a:spcBef>
              <a:spcAft>
                <a:spcPts val="300"/>
              </a:spcAft>
              <a:buFont typeface="Wingdings" panose="05000000000000000000" charset="0"/>
              <a:buChar char=""/>
              <a:defRPr kumimoji="0" lang="zh-CN" altLang="en-US" sz="14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4pPr>
            <a:lvl5pPr marL="2057400" marR="0" lvl="4" indent="-228600" algn="l" defTabSz="914400" rtl="0" eaLnBrk="1" fontAlgn="auto" latinLnBrk="0" hangingPunct="1">
              <a:lnSpc>
                <a:spcPct val="120000"/>
              </a:lnSpc>
              <a:spcBef>
                <a:spcPts val="0"/>
              </a:spcBef>
              <a:spcAft>
                <a:spcPts val="300"/>
              </a:spcAft>
              <a:buFont typeface="Arial" panose="020B0604020202020204" pitchFamily="34" charset="0"/>
              <a:buChar char="•"/>
              <a:defRPr kumimoji="0" lang="zh-CN" altLang="en-US" sz="14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5pPr>
          </a:lstStyle>
          <a:p>
            <a:pPr lvl="0"/>
            <a:r>
              <a:rPr dirty="0">
                <a:sym typeface="+mn-ea"/>
              </a:rPr>
              <a:t>单击此处编辑母版文本样式</a:t>
            </a:r>
          </a:p>
          <a:p>
            <a:pPr lvl="1"/>
            <a:r>
              <a:rPr dirty="0">
                <a:sym typeface="+mn-ea"/>
              </a:rPr>
              <a:t>第二级</a:t>
            </a:r>
          </a:p>
          <a:p>
            <a:pPr lvl="2"/>
            <a:r>
              <a:rPr dirty="0">
                <a:sym typeface="+mn-ea"/>
              </a:rPr>
              <a:t>第三级</a:t>
            </a:r>
          </a:p>
          <a:p>
            <a:pPr lvl="3"/>
            <a:r>
              <a:rPr dirty="0">
                <a:sym typeface="+mn-ea"/>
              </a:rPr>
              <a:t>第四级</a:t>
            </a:r>
          </a:p>
          <a:p>
            <a:pPr lvl="4"/>
            <a:r>
              <a:rPr dirty="0">
                <a:sym typeface="+mn-ea"/>
              </a:rPr>
              <a:t>第五级</a:t>
            </a:r>
          </a:p>
        </p:txBody>
      </p:sp>
      <p:sp>
        <p:nvSpPr>
          <p:cNvPr id="4" name="内容占位符 3"/>
          <p:cNvSpPr>
            <a:spLocks noGrp="1"/>
          </p:cNvSpPr>
          <p:nvPr>
            <p:ph sz="half" idx="2"/>
            <p:custDataLst>
              <p:tags r:id="rId3"/>
            </p:custDataLst>
          </p:nvPr>
        </p:nvSpPr>
        <p:spPr>
          <a:xfrm>
            <a:off x="6411600" y="1501200"/>
            <a:ext cx="5176800" cy="4748400"/>
          </a:xfrm>
        </p:spPr>
        <p:txBody>
          <a:bodyPr lIns="90000" tIns="46800" rIns="90000" bIns="46800">
            <a:normAutofit/>
          </a:bodyPr>
          <a:lstStyle>
            <a:lvl1pPr marL="228600" indent="-228600" eaLnBrk="1" fontAlgn="auto" latinLnBrk="0" hangingPunct="1">
              <a:lnSpc>
                <a:spcPct val="130000"/>
              </a:lnSpc>
              <a:spcAft>
                <a:spcPts val="600"/>
              </a:spcAft>
              <a:buFont typeface="Arial" panose="020B0604020202020204" pitchFamily="34" charset="0"/>
              <a:buChar char="●"/>
              <a:defRPr sz="1600" u="none" strike="noStrike" kern="1200" cap="none" spc="150" normalizeH="0" baseline="0">
                <a:solidFill>
                  <a:schemeClr val="tx1">
                    <a:lumMod val="65000"/>
                    <a:lumOff val="35000"/>
                  </a:schemeClr>
                </a:solidFill>
                <a:latin typeface="Arial" panose="020B0604020202020204" pitchFamily="34" charset="0"/>
                <a:ea typeface="微软雅黑" panose="020B0503020204020204" pitchFamily="34" charset="-122"/>
              </a:defRPr>
            </a:lvl1pPr>
            <a:lvl2pPr marL="685800" indent="-228600" defTabSz="914400" eaLnBrk="1" fontAlgn="auto" latinLnBrk="0" hangingPunct="1">
              <a:lnSpc>
                <a:spcPct val="120000"/>
              </a:lnSpc>
              <a:buFont typeface="Arial" panose="020B0604020202020204" pitchFamily="34" charset="0"/>
              <a:buChar char="●"/>
              <a:tabLst>
                <a:tab pos="1609725" algn="l"/>
                <a:tab pos="1609725" algn="l"/>
                <a:tab pos="1609725" algn="l"/>
                <a:tab pos="1609725" algn="l"/>
              </a:tabLst>
              <a:defRPr sz="1600" u="none" strike="noStrike" kern="1200" cap="none" spc="150" normalizeH="0" baseline="0">
                <a:solidFill>
                  <a:schemeClr val="tx1">
                    <a:lumMod val="65000"/>
                    <a:lumOff val="35000"/>
                  </a:schemeClr>
                </a:solidFill>
                <a:latin typeface="Arial" panose="020B0604020202020204" pitchFamily="34" charset="0"/>
                <a:ea typeface="微软雅黑" panose="020B0503020204020204" pitchFamily="34" charset="-122"/>
              </a:defRPr>
            </a:lvl2pPr>
            <a:lvl3pPr marL="1143000" indent="-228600" eaLnBrk="1" fontAlgn="auto" latinLnBrk="0" hangingPunct="1">
              <a:lnSpc>
                <a:spcPct val="120000"/>
              </a:lnSpc>
              <a:buFont typeface="Arial" panose="020B0604020202020204" pitchFamily="34" charset="0"/>
              <a:buChar char="●"/>
              <a:defRPr sz="1600" u="none" strike="noStrike" kern="1200" cap="none" spc="150" normalizeH="0" baseline="0">
                <a:solidFill>
                  <a:schemeClr val="tx1">
                    <a:lumMod val="65000"/>
                    <a:lumOff val="35000"/>
                  </a:schemeClr>
                </a:solidFill>
                <a:latin typeface="Arial" panose="020B0604020202020204" pitchFamily="34" charset="0"/>
                <a:ea typeface="微软雅黑" panose="020B0503020204020204" pitchFamily="34" charset="-122"/>
              </a:defRPr>
            </a:lvl3pPr>
            <a:lvl4pPr marL="1600200" indent="-228600" eaLnBrk="1" fontAlgn="auto" latinLnBrk="0" hangingPunct="1">
              <a:lnSpc>
                <a:spcPct val="120000"/>
              </a:lnSpc>
              <a:buFont typeface="Wingdings" panose="05000000000000000000" charset="0"/>
              <a:buChar char=""/>
              <a:defRPr sz="1400" u="none" strike="noStrike" kern="1200" cap="none" spc="150" normalizeH="0" baseline="0">
                <a:solidFill>
                  <a:schemeClr val="tx1">
                    <a:lumMod val="65000"/>
                    <a:lumOff val="35000"/>
                  </a:schemeClr>
                </a:solidFill>
                <a:latin typeface="Arial" panose="020B0604020202020204" pitchFamily="34" charset="0"/>
                <a:ea typeface="微软雅黑" panose="020B0503020204020204" pitchFamily="34" charset="-122"/>
              </a:defRPr>
            </a:lvl4pPr>
            <a:lvl5pPr eaLnBrk="1" fontAlgn="auto" latinLnBrk="0" hangingPunct="1">
              <a:lnSpc>
                <a:spcPct val="120000"/>
              </a:lnSpc>
              <a:defRPr sz="1400" u="none" strike="noStrike" kern="1200" cap="none" spc="150" normalizeH="0">
                <a:solidFill>
                  <a:schemeClr val="tx1">
                    <a:lumMod val="65000"/>
                    <a:lumOff val="35000"/>
                  </a:schemeClr>
                </a:solidFill>
                <a:latin typeface="Arial" panose="020B0604020202020204" pitchFamily="34" charset="0"/>
              </a:defRPr>
            </a:lvl5p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5" name="日期占位符 4"/>
          <p:cNvSpPr>
            <a:spLocks noGrp="1"/>
          </p:cNvSpPr>
          <p:nvPr>
            <p:ph type="dt" sz="half" idx="10"/>
            <p:custDataLst>
              <p:tags r:id="rId4"/>
            </p:custDataLst>
          </p:nvPr>
        </p:nvSpPr>
        <p:spPr/>
        <p:txBody>
          <a:bodyPr/>
          <a:lstStyle/>
          <a:p>
            <a:fld id="{760FBDFE-C587-4B4C-A407-44438C67B59E}" type="datetimeFigureOut">
              <a:rPr lang="zh-CN" altLang="en-US" smtClean="0"/>
              <a:t>2021-07-01</a:t>
            </a:fld>
            <a:endParaRPr lang="zh-CN" altLang="en-US"/>
          </a:p>
        </p:txBody>
      </p:sp>
      <p:sp>
        <p:nvSpPr>
          <p:cNvPr id="6" name="页脚占位符 5"/>
          <p:cNvSpPr>
            <a:spLocks noGrp="1"/>
          </p:cNvSpPr>
          <p:nvPr>
            <p:ph type="ftr" sz="quarter" idx="11"/>
            <p:custDataLst>
              <p:tags r:id="rId5"/>
            </p:custDataLst>
          </p:nvPr>
        </p:nvSpPr>
        <p:spPr/>
        <p:txBody>
          <a:bodyPr/>
          <a:lstStyle/>
          <a:p>
            <a:endParaRPr lang="zh-CN" altLang="en-US"/>
          </a:p>
        </p:txBody>
      </p:sp>
      <p:sp>
        <p:nvSpPr>
          <p:cNvPr id="7" name="灯片编号占位符 6"/>
          <p:cNvSpPr>
            <a:spLocks noGrp="1"/>
          </p:cNvSpPr>
          <p:nvPr>
            <p:ph type="sldNum" sz="quarter" idx="12"/>
            <p:custDataLst>
              <p:tags r:id="rId6"/>
            </p:custDataLst>
          </p:nvPr>
        </p:nvSpPr>
        <p:spPr/>
        <p:txBody>
          <a:bodyPr/>
          <a:lstStyle/>
          <a:p>
            <a:fld id="{49AE70B2-8BF9-45C0-BB95-33D1B9D3A854}" type="slidenum">
              <a:rPr lang="zh-CN" altLang="en-US" smtClean="0"/>
              <a:t>‹#›</a:t>
            </a:fld>
            <a:endParaRPr lang="zh-CN" alt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TxTwoObj" preserve="1">
  <p:cSld name="比较">
    <p:bg>
      <p:bgPr>
        <a:solidFill>
          <a:srgbClr val="FFFFFF"/>
        </a:solidFill>
        <a:effectLst/>
      </p:bgPr>
    </p:bg>
    <p:spTree>
      <p:nvGrpSpPr>
        <p:cNvPr id="1" name=""/>
        <p:cNvGrpSpPr/>
        <p:nvPr/>
      </p:nvGrpSpPr>
      <p:grpSpPr>
        <a:xfrm>
          <a:off x="0" y="0"/>
          <a:ext cx="0" cy="0"/>
          <a:chOff x="0" y="0"/>
          <a:chExt cx="0" cy="0"/>
        </a:xfrm>
      </p:grpSpPr>
      <p:sp>
        <p:nvSpPr>
          <p:cNvPr id="2" name="标题 1"/>
          <p:cNvSpPr>
            <a:spLocks noGrp="1"/>
          </p:cNvSpPr>
          <p:nvPr>
            <p:ph type="title"/>
            <p:custDataLst>
              <p:tags r:id="rId1"/>
            </p:custDataLst>
          </p:nvPr>
        </p:nvSpPr>
        <p:spPr>
          <a:xfrm>
            <a:off x="608400" y="608400"/>
            <a:ext cx="10969200" cy="705600"/>
          </a:xfrm>
        </p:spPr>
        <p:txBody>
          <a:bodyPr vert="horz" lIns="90000" tIns="46800" rIns="90000" bIns="46800" rtlCol="0" anchor="ctr" anchorCtr="0">
            <a:normAutofit/>
          </a:bodyPr>
          <a:lstStyle>
            <a:lvl1pPr marL="0" marR="0" lvl="0" algn="l" defTabSz="914400" rtl="0" eaLnBrk="1" fontAlgn="auto" latinLnBrk="0" hangingPunct="1">
              <a:lnSpc>
                <a:spcPct val="100000"/>
              </a:lnSpc>
              <a:buNone/>
              <a:defRPr kumimoji="0" lang="zh-CN" altLang="en-US" sz="3600" b="1" i="0" u="none" strike="noStrike" kern="1200" cap="none" spc="300" normalizeH="0" baseline="0" noProof="1" dirty="0">
                <a:solidFill>
                  <a:schemeClr val="tx1">
                    <a:lumMod val="85000"/>
                    <a:lumOff val="15000"/>
                  </a:schemeClr>
                </a:solidFill>
                <a:uFillTx/>
                <a:latin typeface="Arial" panose="020B0604020202020204" pitchFamily="34" charset="0"/>
                <a:ea typeface="微软雅黑" panose="020B0503020204020204" pitchFamily="34" charset="-122"/>
                <a:cs typeface="+mj-cs"/>
                <a:sym typeface="+mn-ea"/>
              </a:defRPr>
            </a:lvl1pPr>
          </a:lstStyle>
          <a:p>
            <a:pPr lvl="0"/>
            <a:r>
              <a:rPr dirty="0">
                <a:sym typeface="+mn-ea"/>
              </a:rPr>
              <a:t>单击此处编辑母版标题样式</a:t>
            </a:r>
          </a:p>
        </p:txBody>
      </p:sp>
      <p:sp>
        <p:nvSpPr>
          <p:cNvPr id="3" name="文本占位符 2"/>
          <p:cNvSpPr>
            <a:spLocks noGrp="1"/>
          </p:cNvSpPr>
          <p:nvPr>
            <p:ph type="body" idx="1" hasCustomPrompt="1"/>
            <p:custDataLst>
              <p:tags r:id="rId2"/>
            </p:custDataLst>
          </p:nvPr>
        </p:nvSpPr>
        <p:spPr>
          <a:xfrm>
            <a:off x="608400" y="1429200"/>
            <a:ext cx="5342400" cy="381600"/>
          </a:xfrm>
        </p:spPr>
        <p:txBody>
          <a:bodyPr lIns="101600" tIns="38100" rIns="76200" bIns="38100" anchor="t" anchorCtr="0">
            <a:normAutofit/>
          </a:bodyPr>
          <a:lstStyle>
            <a:lvl1pPr marL="0" indent="0" eaLnBrk="1" fontAlgn="auto" latinLnBrk="0" hangingPunct="1">
              <a:lnSpc>
                <a:spcPct val="100000"/>
              </a:lnSpc>
              <a:spcAft>
                <a:spcPts val="0"/>
              </a:spcAft>
              <a:buNone/>
              <a:defRPr sz="2000" b="1" u="none" strike="noStrike" kern="1200" cap="none" spc="200" normalizeH="0" baseline="0">
                <a:solidFill>
                  <a:schemeClr val="tx1">
                    <a:lumMod val="75000"/>
                    <a:lumOff val="25000"/>
                  </a:schemeClr>
                </a:solidFill>
                <a:uFillTx/>
                <a:latin typeface="Arial" panose="020B0604020202020204" pitchFamily="34" charset="0"/>
                <a:ea typeface="微软雅黑" panose="020B0503020204020204"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dirty="0"/>
              <a:t>单击此处编辑文本</a:t>
            </a:r>
          </a:p>
        </p:txBody>
      </p:sp>
      <p:sp>
        <p:nvSpPr>
          <p:cNvPr id="4" name="内容占位符 3"/>
          <p:cNvSpPr>
            <a:spLocks noGrp="1"/>
          </p:cNvSpPr>
          <p:nvPr>
            <p:ph sz="half" idx="2"/>
            <p:custDataLst>
              <p:tags r:id="rId3"/>
            </p:custDataLst>
          </p:nvPr>
        </p:nvSpPr>
        <p:spPr>
          <a:xfrm>
            <a:off x="608400" y="1854000"/>
            <a:ext cx="5342400" cy="4395600"/>
          </a:xfrm>
        </p:spPr>
        <p:txBody>
          <a:bodyPr vert="horz" lIns="101600" tIns="0" rIns="82550" bIns="0" rtlCol="0">
            <a:normAutofit/>
          </a:bodyPr>
          <a:lstStyle>
            <a:lvl1pPr marL="228600" marR="0" lvl="0" indent="-228600" algn="l" defTabSz="914400" rtl="0" eaLnBrk="1" fontAlgn="auto" latinLnBrk="0" hangingPunct="1">
              <a:lnSpc>
                <a:spcPct val="130000"/>
              </a:lnSpc>
              <a:spcBef>
                <a:spcPts val="0"/>
              </a:spcBef>
              <a:spcAft>
                <a:spcPts val="600"/>
              </a:spcAft>
              <a:buFont typeface="Arial" panose="020B0604020202020204" pitchFamily="34" charset="0"/>
              <a:buChar char="●"/>
              <a:defRPr kumimoji="0" lang="zh-CN" altLang="en-US" sz="16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1pPr>
            <a:lvl2pPr marL="685800" marR="0" lvl="1" indent="-228600" algn="l" defTabSz="914400" rtl="0" eaLnBrk="1" fontAlgn="auto" latinLnBrk="0" hangingPunct="1">
              <a:lnSpc>
                <a:spcPct val="120000"/>
              </a:lnSpc>
              <a:spcBef>
                <a:spcPts val="0"/>
              </a:spcBef>
              <a:spcAft>
                <a:spcPts val="6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2pPr>
            <a:lvl3pPr marL="1143000" marR="0" lvl="2" indent="-228600" algn="l" defTabSz="914400" rtl="0" eaLnBrk="1" fontAlgn="auto" latinLnBrk="0" hangingPunct="1">
              <a:lnSpc>
                <a:spcPct val="120000"/>
              </a:lnSpc>
              <a:spcBef>
                <a:spcPts val="0"/>
              </a:spcBef>
              <a:spcAft>
                <a:spcPts val="600"/>
              </a:spcAft>
              <a:buFont typeface="Arial" panose="020B0604020202020204" pitchFamily="34" charset="0"/>
              <a:buChar char="●"/>
              <a:defRPr kumimoji="0" lang="zh-CN" altLang="en-US" sz="16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3pPr>
            <a:lvl4pPr marL="1600200" marR="0" lvl="3" indent="-228600" algn="l" defTabSz="914400" rtl="0" eaLnBrk="1" fontAlgn="auto" latinLnBrk="0" hangingPunct="1">
              <a:lnSpc>
                <a:spcPct val="120000"/>
              </a:lnSpc>
              <a:spcBef>
                <a:spcPts val="0"/>
              </a:spcBef>
              <a:spcAft>
                <a:spcPts val="300"/>
              </a:spcAft>
              <a:buFont typeface="Wingdings" panose="05000000000000000000" charset="0"/>
              <a:buChar char=""/>
              <a:defRPr kumimoji="0" lang="zh-CN" altLang="en-US" sz="14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4pPr>
            <a:lvl5pPr marL="2057400" marR="0" lvl="4" indent="-228600" algn="l" defTabSz="914400" rtl="0" eaLnBrk="1" fontAlgn="auto" latinLnBrk="0" hangingPunct="1">
              <a:lnSpc>
                <a:spcPct val="120000"/>
              </a:lnSpc>
              <a:spcBef>
                <a:spcPts val="0"/>
              </a:spcBef>
              <a:spcAft>
                <a:spcPts val="300"/>
              </a:spcAft>
              <a:buFont typeface="Arial" panose="020B0604020202020204" pitchFamily="34" charset="0"/>
              <a:buChar char="•"/>
              <a:defRPr kumimoji="0" lang="zh-CN" altLang="en-US" sz="14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5pPr>
          </a:lstStyle>
          <a:p>
            <a:pPr lvl="0"/>
            <a:r>
              <a:rPr dirty="0">
                <a:sym typeface="+mn-ea"/>
              </a:rPr>
              <a:t>单击此处编辑母版文本样式</a:t>
            </a:r>
          </a:p>
          <a:p>
            <a:pPr lvl="1"/>
            <a:r>
              <a:rPr dirty="0">
                <a:sym typeface="+mn-ea"/>
              </a:rPr>
              <a:t>第二级</a:t>
            </a:r>
          </a:p>
          <a:p>
            <a:pPr lvl="2"/>
            <a:r>
              <a:rPr dirty="0">
                <a:sym typeface="+mn-ea"/>
              </a:rPr>
              <a:t>第三级</a:t>
            </a:r>
          </a:p>
          <a:p>
            <a:pPr lvl="3"/>
            <a:r>
              <a:rPr dirty="0">
                <a:sym typeface="+mn-ea"/>
              </a:rPr>
              <a:t>第四级</a:t>
            </a:r>
          </a:p>
          <a:p>
            <a:pPr lvl="4"/>
            <a:r>
              <a:rPr dirty="0">
                <a:sym typeface="+mn-ea"/>
              </a:rPr>
              <a:t>第五级</a:t>
            </a:r>
          </a:p>
        </p:txBody>
      </p:sp>
      <p:sp>
        <p:nvSpPr>
          <p:cNvPr id="5" name="文本占位符 4"/>
          <p:cNvSpPr>
            <a:spLocks noGrp="1"/>
          </p:cNvSpPr>
          <p:nvPr>
            <p:ph type="body" sz="quarter" idx="3" hasCustomPrompt="1"/>
            <p:custDataLst>
              <p:tags r:id="rId4"/>
            </p:custDataLst>
          </p:nvPr>
        </p:nvSpPr>
        <p:spPr>
          <a:xfrm>
            <a:off x="6235750" y="1421729"/>
            <a:ext cx="5342400" cy="381600"/>
          </a:xfrm>
        </p:spPr>
        <p:txBody>
          <a:bodyPr vert="horz" lIns="101600" tIns="38100" rIns="76200" bIns="38100" rtlCol="0" anchor="t" anchorCtr="0">
            <a:normAutofit/>
          </a:bodyPr>
          <a:lstStyle>
            <a:lvl1pPr marL="0" marR="0" lvl="0" indent="0" algn="l" defTabSz="914400" rtl="0" eaLnBrk="1" fontAlgn="auto" latinLnBrk="0" hangingPunct="1">
              <a:lnSpc>
                <a:spcPct val="100000"/>
              </a:lnSpc>
              <a:spcBef>
                <a:spcPts val="0"/>
              </a:spcBef>
              <a:spcAft>
                <a:spcPts val="0"/>
              </a:spcAft>
              <a:buFont typeface="Arial" panose="020B0604020202020204" pitchFamily="34" charset="0"/>
              <a:buNone/>
              <a:defRPr kumimoji="0" lang="zh-CN" altLang="en-US" sz="2000" b="1" i="0" u="none" strike="noStrike" kern="1200" cap="none" spc="200" normalizeH="0" baseline="0" noProof="1" dirty="0">
                <a:solidFill>
                  <a:schemeClr val="tx1">
                    <a:lumMod val="75000"/>
                    <a:lumOff val="25000"/>
                  </a:schemeClr>
                </a:solidFill>
                <a:uFillTx/>
                <a:latin typeface="Arial" panose="020B0604020202020204" pitchFamily="34" charset="0"/>
                <a:ea typeface="微软雅黑" panose="020B0503020204020204" pitchFamily="34" charset="-122"/>
                <a:cs typeface="+mn-cs"/>
                <a:sym typeface="+mn-ea"/>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a:sym typeface="+mn-ea"/>
              </a:rPr>
              <a:t>单击此处编辑文本</a:t>
            </a:r>
          </a:p>
        </p:txBody>
      </p:sp>
      <p:sp>
        <p:nvSpPr>
          <p:cNvPr id="6" name="内容占位符 5"/>
          <p:cNvSpPr>
            <a:spLocks noGrp="1"/>
          </p:cNvSpPr>
          <p:nvPr>
            <p:ph sz="quarter" idx="4"/>
            <p:custDataLst>
              <p:tags r:id="rId5"/>
            </p:custDataLst>
          </p:nvPr>
        </p:nvSpPr>
        <p:spPr>
          <a:xfrm>
            <a:off x="6235750" y="1854000"/>
            <a:ext cx="5342400" cy="4395600"/>
          </a:xfrm>
        </p:spPr>
        <p:txBody>
          <a:bodyPr vert="horz" lIns="101600" tIns="0" rIns="82550" bIns="0" rtlCol="0">
            <a:normAutofit/>
          </a:bodyPr>
          <a:lstStyle>
            <a:lvl1pPr marL="228600" marR="0" lvl="0" indent="-228600" algn="l" defTabSz="914400" rtl="0" eaLnBrk="1" fontAlgn="auto" latinLnBrk="0" hangingPunct="1">
              <a:lnSpc>
                <a:spcPct val="130000"/>
              </a:lnSpc>
              <a:spcBef>
                <a:spcPts val="0"/>
              </a:spcBef>
              <a:spcAft>
                <a:spcPts val="600"/>
              </a:spcAft>
              <a:buFont typeface="Arial" panose="020B0604020202020204" pitchFamily="34" charset="0"/>
              <a:buChar char="●"/>
              <a:defRPr kumimoji="0" lang="zh-CN" altLang="en-US" sz="16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1pPr>
            <a:lvl2pPr marL="685800" marR="0" lvl="1" indent="-228600" algn="l" defTabSz="914400" rtl="0" eaLnBrk="1" fontAlgn="auto" latinLnBrk="0" hangingPunct="1">
              <a:lnSpc>
                <a:spcPct val="120000"/>
              </a:lnSpc>
              <a:spcBef>
                <a:spcPts val="0"/>
              </a:spcBef>
              <a:spcAft>
                <a:spcPts val="6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2pPr>
            <a:lvl3pPr marL="1143000" marR="0" lvl="2" indent="-228600" algn="l" defTabSz="914400" rtl="0" eaLnBrk="1" fontAlgn="auto" latinLnBrk="0" hangingPunct="1">
              <a:lnSpc>
                <a:spcPct val="120000"/>
              </a:lnSpc>
              <a:spcBef>
                <a:spcPts val="0"/>
              </a:spcBef>
              <a:spcAft>
                <a:spcPts val="600"/>
              </a:spcAft>
              <a:buFont typeface="Arial" panose="020B0604020202020204" pitchFamily="34" charset="0"/>
              <a:buChar char="●"/>
              <a:defRPr kumimoji="0" lang="zh-CN" altLang="en-US" sz="16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3pPr>
            <a:lvl4pPr marL="1600200" marR="0" lvl="3" indent="-228600" algn="l" defTabSz="914400" rtl="0" eaLnBrk="1" fontAlgn="auto" latinLnBrk="0" hangingPunct="1">
              <a:lnSpc>
                <a:spcPct val="120000"/>
              </a:lnSpc>
              <a:spcBef>
                <a:spcPts val="0"/>
              </a:spcBef>
              <a:spcAft>
                <a:spcPts val="300"/>
              </a:spcAft>
              <a:buFont typeface="Wingdings" panose="05000000000000000000" charset="0"/>
              <a:buChar char=""/>
              <a:defRPr kumimoji="0" lang="zh-CN" altLang="en-US" sz="14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4pPr>
            <a:lvl5pPr marL="2057400" marR="0" lvl="4" indent="-228600" algn="l" defTabSz="914400" rtl="0" eaLnBrk="1" fontAlgn="auto" latinLnBrk="0" hangingPunct="1">
              <a:lnSpc>
                <a:spcPct val="120000"/>
              </a:lnSpc>
              <a:spcBef>
                <a:spcPts val="0"/>
              </a:spcBef>
              <a:spcAft>
                <a:spcPts val="300"/>
              </a:spcAft>
              <a:buFont typeface="Arial" panose="020B0604020202020204" pitchFamily="34" charset="0"/>
              <a:buChar char="•"/>
              <a:defRPr kumimoji="0" lang="zh-CN" altLang="en-US" sz="14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5pPr>
          </a:lstStyle>
          <a:p>
            <a:pPr lvl="0"/>
            <a:r>
              <a:rPr dirty="0">
                <a:sym typeface="+mn-ea"/>
              </a:rPr>
              <a:t>单击此处编辑母版文本样式</a:t>
            </a:r>
          </a:p>
          <a:p>
            <a:pPr lvl="1"/>
            <a:r>
              <a:rPr dirty="0">
                <a:sym typeface="+mn-ea"/>
              </a:rPr>
              <a:t>第二级</a:t>
            </a:r>
          </a:p>
          <a:p>
            <a:pPr lvl="2"/>
            <a:r>
              <a:rPr dirty="0">
                <a:sym typeface="+mn-ea"/>
              </a:rPr>
              <a:t>第三级</a:t>
            </a:r>
          </a:p>
          <a:p>
            <a:pPr lvl="3"/>
            <a:r>
              <a:rPr dirty="0">
                <a:sym typeface="+mn-ea"/>
              </a:rPr>
              <a:t>第四级</a:t>
            </a:r>
          </a:p>
          <a:p>
            <a:pPr lvl="4"/>
            <a:r>
              <a:rPr dirty="0">
                <a:sym typeface="+mn-ea"/>
              </a:rPr>
              <a:t>第五级</a:t>
            </a:r>
          </a:p>
        </p:txBody>
      </p:sp>
      <p:sp>
        <p:nvSpPr>
          <p:cNvPr id="7" name="日期占位符 6"/>
          <p:cNvSpPr>
            <a:spLocks noGrp="1"/>
          </p:cNvSpPr>
          <p:nvPr>
            <p:ph type="dt" sz="half" idx="10"/>
            <p:custDataLst>
              <p:tags r:id="rId6"/>
            </p:custDataLst>
          </p:nvPr>
        </p:nvSpPr>
        <p:spPr/>
        <p:txBody>
          <a:bodyPr/>
          <a:lstStyle/>
          <a:p>
            <a:fld id="{760FBDFE-C587-4B4C-A407-44438C67B59E}" type="datetimeFigureOut">
              <a:rPr lang="zh-CN" altLang="en-US" smtClean="0"/>
              <a:t>2021-07-01</a:t>
            </a:fld>
            <a:endParaRPr lang="zh-CN" altLang="en-US"/>
          </a:p>
        </p:txBody>
      </p:sp>
      <p:sp>
        <p:nvSpPr>
          <p:cNvPr id="8" name="页脚占位符 7"/>
          <p:cNvSpPr>
            <a:spLocks noGrp="1"/>
          </p:cNvSpPr>
          <p:nvPr>
            <p:ph type="ftr" sz="quarter" idx="11"/>
            <p:custDataLst>
              <p:tags r:id="rId7"/>
            </p:custDataLst>
          </p:nvPr>
        </p:nvSpPr>
        <p:spPr/>
        <p:txBody>
          <a:bodyPr/>
          <a:lstStyle/>
          <a:p>
            <a:endParaRPr lang="zh-CN" altLang="en-US"/>
          </a:p>
        </p:txBody>
      </p:sp>
      <p:sp>
        <p:nvSpPr>
          <p:cNvPr id="9" name="灯片编号占位符 8"/>
          <p:cNvSpPr>
            <a:spLocks noGrp="1"/>
          </p:cNvSpPr>
          <p:nvPr>
            <p:ph type="sldNum" sz="quarter" idx="12"/>
            <p:custDataLst>
              <p:tags r:id="rId8"/>
            </p:custDataLst>
          </p:nvPr>
        </p:nvSpPr>
        <p:spPr/>
        <p:txBody>
          <a:bodyPr/>
          <a:lstStyle/>
          <a:p>
            <a:fld id="{49AE70B2-8BF9-45C0-BB95-33D1B9D3A854}" type="slidenum">
              <a:rPr lang="zh-CN" altLang="en-US" smtClean="0"/>
              <a:t>‹#›</a:t>
            </a:fld>
            <a:endParaRPr lang="zh-CN" alt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Only" preserve="1">
  <p:cSld name="仅标题">
    <p:bg>
      <p:bgPr>
        <a:solidFill>
          <a:srgbClr val="FFFFFF"/>
        </a:solidFill>
        <a:effectLst/>
      </p:bgPr>
    </p:bg>
    <p:spTree>
      <p:nvGrpSpPr>
        <p:cNvPr id="1" name=""/>
        <p:cNvGrpSpPr/>
        <p:nvPr/>
      </p:nvGrpSpPr>
      <p:grpSpPr>
        <a:xfrm>
          <a:off x="0" y="0"/>
          <a:ext cx="0" cy="0"/>
          <a:chOff x="0" y="0"/>
          <a:chExt cx="0" cy="0"/>
        </a:xfrm>
      </p:grpSpPr>
      <p:sp>
        <p:nvSpPr>
          <p:cNvPr id="2" name="标题 1"/>
          <p:cNvSpPr>
            <a:spLocks noGrp="1"/>
          </p:cNvSpPr>
          <p:nvPr>
            <p:ph type="title"/>
            <p:custDataLst>
              <p:tags r:id="rId1"/>
            </p:custDataLst>
          </p:nvPr>
        </p:nvSpPr>
        <p:spPr>
          <a:xfrm>
            <a:off x="608400" y="608400"/>
            <a:ext cx="10969200" cy="705600"/>
          </a:xfrm>
        </p:spPr>
        <p:txBody>
          <a:bodyPr vert="horz" lIns="90000" tIns="46800" rIns="90000" bIns="46800" rtlCol="0" anchor="ctr" anchorCtr="0">
            <a:normAutofit/>
          </a:bodyPr>
          <a:lstStyle>
            <a:lvl1pPr marL="0" marR="0" lvl="0" algn="l" defTabSz="914400" rtl="0" eaLnBrk="1" fontAlgn="auto" latinLnBrk="0" hangingPunct="1">
              <a:lnSpc>
                <a:spcPct val="100000"/>
              </a:lnSpc>
              <a:buNone/>
              <a:defRPr kumimoji="0" lang="zh-CN" altLang="en-US" sz="3600" b="1" i="0" u="none" strike="noStrike" kern="1200" cap="none" spc="300" normalizeH="0" baseline="0" noProof="1" dirty="0">
                <a:solidFill>
                  <a:schemeClr val="tx1">
                    <a:lumMod val="85000"/>
                    <a:lumOff val="15000"/>
                  </a:schemeClr>
                </a:solidFill>
                <a:uFillTx/>
                <a:latin typeface="Arial" panose="020B0604020202020204" pitchFamily="34" charset="0"/>
                <a:ea typeface="微软雅黑" panose="020B0503020204020204" pitchFamily="34" charset="-122"/>
                <a:cs typeface="+mj-cs"/>
                <a:sym typeface="+mn-ea"/>
              </a:defRPr>
            </a:lvl1pPr>
          </a:lstStyle>
          <a:p>
            <a:pPr lvl="0"/>
            <a:r>
              <a:rPr>
                <a:sym typeface="+mn-ea"/>
              </a:rPr>
              <a:t>单击此处编辑母版标题样式</a:t>
            </a:r>
          </a:p>
        </p:txBody>
      </p:sp>
      <p:sp>
        <p:nvSpPr>
          <p:cNvPr id="3" name="日期占位符 2"/>
          <p:cNvSpPr>
            <a:spLocks noGrp="1"/>
          </p:cNvSpPr>
          <p:nvPr>
            <p:ph type="dt" sz="half" idx="10"/>
            <p:custDataLst>
              <p:tags r:id="rId2"/>
            </p:custDataLst>
          </p:nvPr>
        </p:nvSpPr>
        <p:spPr/>
        <p:txBody>
          <a:bodyPr/>
          <a:lstStyle/>
          <a:p>
            <a:fld id="{760FBDFE-C587-4B4C-A407-44438C67B59E}" type="datetimeFigureOut">
              <a:rPr lang="zh-CN" altLang="en-US" smtClean="0"/>
              <a:t>2021-07-01</a:t>
            </a:fld>
            <a:endParaRPr lang="zh-CN" altLang="en-US"/>
          </a:p>
        </p:txBody>
      </p:sp>
      <p:sp>
        <p:nvSpPr>
          <p:cNvPr id="4" name="页脚占位符 3"/>
          <p:cNvSpPr>
            <a:spLocks noGrp="1"/>
          </p:cNvSpPr>
          <p:nvPr>
            <p:ph type="ftr" sz="quarter" idx="11"/>
            <p:custDataLst>
              <p:tags r:id="rId3"/>
            </p:custDataLst>
          </p:nvPr>
        </p:nvSpPr>
        <p:spPr/>
        <p:txBody>
          <a:bodyPr/>
          <a:lstStyle/>
          <a:p>
            <a:endParaRPr lang="zh-CN" altLang="en-US"/>
          </a:p>
        </p:txBody>
      </p:sp>
      <p:sp>
        <p:nvSpPr>
          <p:cNvPr id="5" name="灯片编号占位符 4"/>
          <p:cNvSpPr>
            <a:spLocks noGrp="1"/>
          </p:cNvSpPr>
          <p:nvPr>
            <p:ph type="sldNum" sz="quarter" idx="12"/>
            <p:custDataLst>
              <p:tags r:id="rId4"/>
            </p:custDataLst>
          </p:nvPr>
        </p:nvSpPr>
        <p:spPr/>
        <p:txBody>
          <a:bodyPr/>
          <a:lstStyle/>
          <a:p>
            <a:fld id="{49AE70B2-8BF9-45C0-BB95-33D1B9D3A854}" type="slidenum">
              <a:rPr lang="zh-CN" altLang="en-US" smtClean="0"/>
              <a:t>‹#›</a:t>
            </a:fld>
            <a:endParaRPr lang="zh-CN" altLang="en-US"/>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空白">
    <p:bg>
      <p:bgPr>
        <a:solidFill>
          <a:srgbClr val="FFFFFF"/>
        </a:solidFill>
        <a:effectLst/>
      </p:bgPr>
    </p:bg>
    <p:spTree>
      <p:nvGrpSpPr>
        <p:cNvPr id="1" name=""/>
        <p:cNvGrpSpPr/>
        <p:nvPr/>
      </p:nvGrpSpPr>
      <p:grpSpPr>
        <a:xfrm>
          <a:off x="0" y="0"/>
          <a:ext cx="0" cy="0"/>
          <a:chOff x="0" y="0"/>
          <a:chExt cx="0" cy="0"/>
        </a:xfrm>
      </p:grpSpPr>
      <p:sp>
        <p:nvSpPr>
          <p:cNvPr id="2" name="日期占位符 1"/>
          <p:cNvSpPr>
            <a:spLocks noGrp="1"/>
          </p:cNvSpPr>
          <p:nvPr>
            <p:ph type="dt" sz="half" idx="10"/>
            <p:custDataLst>
              <p:tags r:id="rId1"/>
            </p:custDataLst>
          </p:nvPr>
        </p:nvSpPr>
        <p:spPr/>
        <p:txBody>
          <a:bodyPr/>
          <a:lstStyle/>
          <a:p>
            <a:fld id="{760FBDFE-C587-4B4C-A407-44438C67B59E}" type="datetimeFigureOut">
              <a:rPr lang="zh-CN" altLang="en-US" smtClean="0"/>
              <a:t>2021-07-01</a:t>
            </a:fld>
            <a:endParaRPr lang="zh-CN" altLang="en-US"/>
          </a:p>
        </p:txBody>
      </p:sp>
      <p:sp>
        <p:nvSpPr>
          <p:cNvPr id="3" name="页脚占位符 2"/>
          <p:cNvSpPr>
            <a:spLocks noGrp="1"/>
          </p:cNvSpPr>
          <p:nvPr>
            <p:ph type="ftr" sz="quarter" idx="11"/>
            <p:custDataLst>
              <p:tags r:id="rId2"/>
            </p:custDataLst>
          </p:nvPr>
        </p:nvSpPr>
        <p:spPr/>
        <p:txBody>
          <a:bodyPr/>
          <a:lstStyle/>
          <a:p>
            <a:endParaRPr lang="zh-CN" altLang="en-US"/>
          </a:p>
        </p:txBody>
      </p:sp>
      <p:sp>
        <p:nvSpPr>
          <p:cNvPr id="4" name="灯片编号占位符 3"/>
          <p:cNvSpPr>
            <a:spLocks noGrp="1"/>
          </p:cNvSpPr>
          <p:nvPr>
            <p:ph type="sldNum" sz="quarter" idx="12"/>
            <p:custDataLst>
              <p:tags r:id="rId3"/>
            </p:custDataLst>
          </p:nvPr>
        </p:nvSpPr>
        <p:spPr/>
        <p:txBody>
          <a:bodyPr/>
          <a:lstStyle/>
          <a:p>
            <a:fld id="{49AE70B2-8BF9-45C0-BB95-33D1B9D3A854}" type="slidenum">
              <a:rPr lang="zh-CN" altLang="en-US" smtClean="0"/>
              <a:t>‹#›</a:t>
            </a:fld>
            <a:endParaRPr lang="zh-CN" altLang="en-U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图片与标题">
    <p:bg>
      <p:bgPr>
        <a:solidFill>
          <a:srgbClr val="FFFFFF"/>
        </a:solidFill>
        <a:effectLst/>
      </p:bgPr>
    </p:bg>
    <p:spTree>
      <p:nvGrpSpPr>
        <p:cNvPr id="1" name=""/>
        <p:cNvGrpSpPr/>
        <p:nvPr/>
      </p:nvGrpSpPr>
      <p:grpSpPr>
        <a:xfrm>
          <a:off x="0" y="0"/>
          <a:ext cx="0" cy="0"/>
          <a:chOff x="0" y="0"/>
          <a:chExt cx="0" cy="0"/>
        </a:xfrm>
      </p:grpSpPr>
      <p:sp>
        <p:nvSpPr>
          <p:cNvPr id="3" name="图片占位符 2"/>
          <p:cNvSpPr>
            <a:spLocks noGrp="1"/>
          </p:cNvSpPr>
          <p:nvPr>
            <p:ph type="pic" idx="1"/>
            <p:custDataLst>
              <p:tags r:id="rId1"/>
            </p:custDataLst>
          </p:nvPr>
        </p:nvSpPr>
        <p:spPr>
          <a:xfrm>
            <a:off x="608400" y="1555200"/>
            <a:ext cx="5233077" cy="4608000"/>
          </a:xfrm>
        </p:spPr>
        <p:txBody>
          <a:bodyPr vert="horz" lIns="90000" tIns="46800" rIns="90000" bIns="46800" rtlCol="0">
            <a:normAutofit/>
          </a:bodyPr>
          <a:lstStyle>
            <a:lvl1pPr marL="0" marR="0" lvl="0" indent="0" algn="l" defTabSz="914400" rtl="0" eaLnBrk="1" fontAlgn="auto" latinLnBrk="0" hangingPunct="1">
              <a:lnSpc>
                <a:spcPct val="130000"/>
              </a:lnSpc>
              <a:spcBef>
                <a:spcPts val="0"/>
              </a:spcBef>
              <a:spcAft>
                <a:spcPts val="1000"/>
              </a:spcAft>
              <a:buFont typeface="Arial" panose="020B0604020202020204" pitchFamily="34" charset="0"/>
              <a:buNone/>
              <a:defRPr kumimoji="0" lang="zh-CN" altLang="en-US" sz="1600" b="0" i="0" u="none" strike="noStrike" kern="1200" cap="none" spc="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solidFill>
                <a:uFillTx/>
                <a:latin typeface="+mn-lt"/>
                <a:ea typeface="+mn-ea"/>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mn-lt"/>
                <a:ea typeface="+mn-ea"/>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mn-lt"/>
                <a:ea typeface="+mn-ea"/>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mn-lt"/>
                <a:ea typeface="+mn-ea"/>
                <a:cs typeface="+mn-cs"/>
                <a:sym typeface="+mn-ea"/>
              </a:defRPr>
            </a:lvl5pPr>
          </a:lstStyle>
          <a:p>
            <a:pPr lvl="0"/>
            <a:endParaRPr dirty="0">
              <a:sym typeface="+mn-ea"/>
            </a:endParaRPr>
          </a:p>
        </p:txBody>
      </p:sp>
      <p:sp>
        <p:nvSpPr>
          <p:cNvPr id="4" name="文本占位符 3"/>
          <p:cNvSpPr>
            <a:spLocks noGrp="1"/>
          </p:cNvSpPr>
          <p:nvPr>
            <p:ph type="body" sz="half" idx="2"/>
            <p:custDataLst>
              <p:tags r:id="rId2"/>
            </p:custDataLst>
          </p:nvPr>
        </p:nvSpPr>
        <p:spPr>
          <a:xfrm>
            <a:off x="6350400" y="1555200"/>
            <a:ext cx="5227200" cy="4608000"/>
          </a:xfrm>
        </p:spPr>
        <p:txBody>
          <a:bodyPr vert="horz" lIns="90000" tIns="46800" rIns="90000" bIns="46800" rtlCol="0">
            <a:normAutofit/>
          </a:bodyPr>
          <a:lstStyle>
            <a:lvl1pPr marL="0" marR="0" lvl="0" indent="0" algn="l" defTabSz="914400" rtl="0" eaLnBrk="1" fontAlgn="auto" latinLnBrk="0" hangingPunct="1">
              <a:lnSpc>
                <a:spcPct val="130000"/>
              </a:lnSpc>
              <a:spcBef>
                <a:spcPts val="0"/>
              </a:spcBef>
              <a:spcAft>
                <a:spcPts val="600"/>
              </a:spcAft>
              <a:buFont typeface="Arial" panose="020B0604020202020204" pitchFamily="34" charset="0"/>
              <a:buNone/>
              <a:defRPr kumimoji="0" lang="zh-CN" altLang="en-US" sz="16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1pPr>
            <a:lvl2pPr marL="457200" indent="0" defTabSz="914400" eaLnBrk="1" fontAlgn="auto" latinLnBrk="0" hangingPunct="1">
              <a:buFont typeface="Arial" panose="020B0604020202020204" pitchFamily="34" charset="0"/>
              <a:buNone/>
              <a:tabLst>
                <a:tab pos="1609725" algn="l"/>
                <a:tab pos="1609725" algn="l"/>
                <a:tab pos="1609725" algn="l"/>
                <a:tab pos="1609725" algn="l"/>
              </a:tabLst>
              <a:defRPr u="none" strike="noStrike" kern="1200" cap="none" spc="150" normalizeH="0">
                <a:solidFill>
                  <a:schemeClr val="tx1">
                    <a:lumMod val="65000"/>
                    <a:lumOff val="35000"/>
                  </a:schemeClr>
                </a:solidFill>
                <a:uFillTx/>
                <a:latin typeface="Arial" panose="020B0604020202020204" pitchFamily="34" charset="0"/>
                <a:ea typeface="微软雅黑" panose="020B0503020204020204" pitchFamily="34" charset="-122"/>
              </a:defRPr>
            </a:lvl2pPr>
            <a:lvl3pPr eaLnBrk="1" fontAlgn="auto" latinLnBrk="0" hangingPunct="1">
              <a:buFont typeface="Arial" panose="020B0604020202020204" pitchFamily="34" charset="0"/>
              <a:buChar char="●"/>
              <a:defRPr u="none" strike="noStrike" kern="1200" cap="none" spc="150" normalizeH="0">
                <a:solidFill>
                  <a:schemeClr val="tx1">
                    <a:lumMod val="65000"/>
                    <a:lumOff val="35000"/>
                  </a:schemeClr>
                </a:solidFill>
                <a:uFillTx/>
                <a:latin typeface="Arial" panose="020B0604020202020204" pitchFamily="34" charset="0"/>
                <a:ea typeface="微软雅黑" panose="020B0503020204020204" pitchFamily="34" charset="-122"/>
              </a:defRPr>
            </a:lvl3pPr>
            <a:lvl4pPr eaLnBrk="1" fontAlgn="auto" latinLnBrk="0" hangingPunct="1">
              <a:defRPr u="none" strike="noStrike" kern="1200" cap="none" spc="150" normalizeH="0">
                <a:solidFill>
                  <a:schemeClr val="tx1">
                    <a:lumMod val="65000"/>
                    <a:lumOff val="35000"/>
                  </a:schemeClr>
                </a:solidFill>
                <a:uFillTx/>
                <a:latin typeface="Arial" panose="020B0604020202020204" pitchFamily="34" charset="0"/>
                <a:ea typeface="微软雅黑" panose="020B0503020204020204" pitchFamily="34" charset="-122"/>
              </a:defRPr>
            </a:lvl4pPr>
            <a:lvl5pPr eaLnBrk="1" fontAlgn="auto" latinLnBrk="0" hangingPunct="1">
              <a:defRPr u="none" strike="noStrike" kern="1200" cap="none" spc="150" normalizeH="0">
                <a:solidFill>
                  <a:schemeClr val="tx1">
                    <a:lumMod val="65000"/>
                    <a:lumOff val="35000"/>
                  </a:schemeClr>
                </a:solidFill>
                <a:uFillTx/>
                <a:latin typeface="Arial" panose="020B0604020202020204" pitchFamily="34" charset="0"/>
                <a:ea typeface="微软雅黑" panose="020B0503020204020204" pitchFamily="34" charset="-122"/>
              </a:defRPr>
            </a:lvl5pPr>
          </a:lstStyle>
          <a:p>
            <a:pPr lvl="0"/>
            <a:r>
              <a:rPr dirty="0">
                <a:sym typeface="+mn-ea"/>
              </a:rPr>
              <a:t>单击此处编辑母版文本样式</a:t>
            </a:r>
          </a:p>
        </p:txBody>
      </p:sp>
      <p:sp>
        <p:nvSpPr>
          <p:cNvPr id="5" name="日期占位符 4"/>
          <p:cNvSpPr>
            <a:spLocks noGrp="1"/>
          </p:cNvSpPr>
          <p:nvPr>
            <p:ph type="dt" sz="half" idx="10"/>
            <p:custDataLst>
              <p:tags r:id="rId3"/>
            </p:custDataLst>
          </p:nvPr>
        </p:nvSpPr>
        <p:spPr/>
        <p:txBody>
          <a:bodyPr/>
          <a:lstStyle/>
          <a:p>
            <a:fld id="{9EFD9D74-47D9-4702-A33C-335B63B48DBF}" type="datetimeFigureOut">
              <a:rPr lang="zh-CN" altLang="en-US" smtClean="0"/>
              <a:t>2021-07-01</a:t>
            </a:fld>
            <a:endParaRPr lang="zh-CN" altLang="en-US" dirty="0"/>
          </a:p>
        </p:txBody>
      </p:sp>
      <p:sp>
        <p:nvSpPr>
          <p:cNvPr id="6" name="页脚占位符 5"/>
          <p:cNvSpPr>
            <a:spLocks noGrp="1"/>
          </p:cNvSpPr>
          <p:nvPr>
            <p:ph type="ftr" sz="quarter" idx="11"/>
            <p:custDataLst>
              <p:tags r:id="rId4"/>
            </p:custDataLst>
          </p:nvPr>
        </p:nvSpPr>
        <p:spPr/>
        <p:txBody>
          <a:bodyPr/>
          <a:lstStyle/>
          <a:p>
            <a:endParaRPr lang="zh-CN" altLang="en-US" dirty="0"/>
          </a:p>
        </p:txBody>
      </p:sp>
      <p:sp>
        <p:nvSpPr>
          <p:cNvPr id="7" name="灯片编号占位符 6"/>
          <p:cNvSpPr>
            <a:spLocks noGrp="1"/>
          </p:cNvSpPr>
          <p:nvPr>
            <p:ph type="sldNum" sz="quarter" idx="12"/>
            <p:custDataLst>
              <p:tags r:id="rId5"/>
            </p:custDataLst>
          </p:nvPr>
        </p:nvSpPr>
        <p:spPr/>
        <p:txBody>
          <a:bodyPr/>
          <a:lstStyle/>
          <a:p>
            <a:fld id="{FABC47A4-756D-490B-A52F-7D9E2C9FC05F}" type="slidenum">
              <a:rPr lang="zh-CN" altLang="en-US" smtClean="0"/>
              <a:t>‹#›</a:t>
            </a:fld>
            <a:endParaRPr lang="zh-CN" altLang="en-US"/>
          </a:p>
        </p:txBody>
      </p:sp>
      <p:sp>
        <p:nvSpPr>
          <p:cNvPr id="9" name="标题 8"/>
          <p:cNvSpPr>
            <a:spLocks noGrp="1"/>
          </p:cNvSpPr>
          <p:nvPr>
            <p:ph type="title"/>
            <p:custDataLst>
              <p:tags r:id="rId6"/>
            </p:custDataLst>
          </p:nvPr>
        </p:nvSpPr>
        <p:spPr/>
        <p:txBody>
          <a:bodyPr/>
          <a:lstStyle>
            <a:lvl1pPr>
              <a:defRPr baseline="0"/>
            </a:lvl1pPr>
          </a:lstStyle>
          <a:p>
            <a:r>
              <a:rPr lang="zh-CN" altLang="en-US"/>
              <a:t>单击此处编辑母版标题样式</a:t>
            </a: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竖排标题与文本">
    <p:bg>
      <p:bgPr>
        <a:solidFill>
          <a:srgbClr val="FFFFFF"/>
        </a:solidFill>
        <a:effectLst/>
      </p:bgPr>
    </p:bg>
    <p:spTree>
      <p:nvGrpSpPr>
        <p:cNvPr id="1" name=""/>
        <p:cNvGrpSpPr/>
        <p:nvPr/>
      </p:nvGrpSpPr>
      <p:grpSpPr>
        <a:xfrm>
          <a:off x="0" y="0"/>
          <a:ext cx="0" cy="0"/>
          <a:chOff x="0" y="0"/>
          <a:chExt cx="0" cy="0"/>
        </a:xfrm>
      </p:grpSpPr>
      <p:sp>
        <p:nvSpPr>
          <p:cNvPr id="2" name="竖排标题 1"/>
          <p:cNvSpPr>
            <a:spLocks noGrp="1"/>
          </p:cNvSpPr>
          <p:nvPr>
            <p:ph type="title" orient="vert" hasCustomPrompt="1"/>
            <p:custDataLst>
              <p:tags r:id="rId1"/>
            </p:custDataLst>
          </p:nvPr>
        </p:nvSpPr>
        <p:spPr>
          <a:xfrm>
            <a:off x="10234800" y="914400"/>
            <a:ext cx="1044000" cy="5029200"/>
          </a:xfrm>
        </p:spPr>
        <p:txBody>
          <a:bodyPr vert="eaVert" lIns="90000" tIns="46800" rIns="90000" bIns="46800" rtlCol="0" anchor="ctr" anchorCtr="0">
            <a:normAutofit/>
          </a:bodyPr>
          <a:lstStyle>
            <a:lvl1pPr marL="0" marR="0" lvl="0" algn="l" defTabSz="914400" rtl="0" eaLnBrk="1" fontAlgn="auto" latinLnBrk="0" hangingPunct="1">
              <a:lnSpc>
                <a:spcPct val="100000"/>
              </a:lnSpc>
              <a:spcAft>
                <a:spcPts val="0"/>
              </a:spcAft>
              <a:buNone/>
              <a:defRPr kumimoji="0" lang="zh-CN" altLang="en-US" sz="2800" b="1" i="0" u="none" strike="noStrike" kern="1200" cap="none" spc="300" normalizeH="0" baseline="0" noProof="1" dirty="0">
                <a:solidFill>
                  <a:schemeClr val="tx1">
                    <a:lumMod val="85000"/>
                    <a:lumOff val="15000"/>
                  </a:schemeClr>
                </a:solidFill>
                <a:uFillTx/>
                <a:latin typeface="Arial" panose="020B0604020202020204" pitchFamily="34" charset="0"/>
                <a:ea typeface="微软雅黑" panose="020B0503020204020204" pitchFamily="34" charset="-122"/>
                <a:cs typeface="+mj-cs"/>
                <a:sym typeface="+mn-ea"/>
              </a:defRPr>
            </a:lvl1pPr>
          </a:lstStyle>
          <a:p>
            <a:pPr lvl="0"/>
            <a:r>
              <a:rPr dirty="0">
                <a:sym typeface="+mn-ea"/>
              </a:rPr>
              <a:t>单击此处编辑标题</a:t>
            </a:r>
          </a:p>
        </p:txBody>
      </p:sp>
      <p:sp>
        <p:nvSpPr>
          <p:cNvPr id="3" name="竖排文字占位符 2"/>
          <p:cNvSpPr>
            <a:spLocks noGrp="1"/>
          </p:cNvSpPr>
          <p:nvPr>
            <p:ph type="body" orient="vert" idx="1"/>
            <p:custDataLst>
              <p:tags r:id="rId2"/>
            </p:custDataLst>
          </p:nvPr>
        </p:nvSpPr>
        <p:spPr>
          <a:xfrm>
            <a:off x="914400" y="914400"/>
            <a:ext cx="9169200" cy="5029200"/>
          </a:xfrm>
        </p:spPr>
        <p:txBody>
          <a:bodyPr vert="eaVert" lIns="46800" tIns="46800" rIns="46800" bIns="46800"/>
          <a:lstStyle>
            <a:lvl1pPr marL="228600" indent="-228600" eaLnBrk="1" fontAlgn="auto" latinLnBrk="0" hangingPunct="1">
              <a:lnSpc>
                <a:spcPct val="130000"/>
              </a:lnSpc>
              <a:spcAft>
                <a:spcPts val="1000"/>
              </a:spcAft>
              <a:buFont typeface="Arial" panose="020B0604020202020204" pitchFamily="34" charset="0"/>
              <a:buChar char="●"/>
              <a:defRPr u="none" strike="noStrike" kern="1200" cap="none" spc="150" normalizeH="0" baseline="0">
                <a:solidFill>
                  <a:schemeClr val="tx1">
                    <a:lumMod val="65000"/>
                    <a:lumOff val="35000"/>
                  </a:schemeClr>
                </a:solidFill>
                <a:uFillTx/>
              </a:defRPr>
            </a:lvl1pPr>
            <a:lvl2pPr marL="685800" indent="-228600" defTabSz="914400" eaLnBrk="1" fontAlgn="auto" latinLnBrk="0" hangingPunct="1">
              <a:lnSpc>
                <a:spcPct val="120000"/>
              </a:lnSpc>
              <a:spcAft>
                <a:spcPts val="600"/>
              </a:spcAft>
              <a:buFont typeface="Arial" panose="020B0604020202020204" pitchFamily="34" charset="0"/>
              <a:buChar char="●"/>
              <a:tabLst>
                <a:tab pos="1609725" algn="l"/>
                <a:tab pos="1609725" algn="l"/>
                <a:tab pos="1609725" algn="l"/>
                <a:tab pos="1609725" algn="l"/>
              </a:tabLst>
              <a:defRPr u="none" strike="noStrike" kern="1200" cap="none" spc="150" normalizeH="0" baseline="0">
                <a:solidFill>
                  <a:schemeClr val="tx1">
                    <a:lumMod val="65000"/>
                    <a:lumOff val="35000"/>
                  </a:schemeClr>
                </a:solidFill>
                <a:uFillTx/>
              </a:defRPr>
            </a:lvl2pPr>
            <a:lvl3pPr marL="1143000" indent="-228600" eaLnBrk="1" fontAlgn="auto" latinLnBrk="0" hangingPunct="1">
              <a:lnSpc>
                <a:spcPct val="120000"/>
              </a:lnSpc>
              <a:spcAft>
                <a:spcPts val="600"/>
              </a:spcAft>
              <a:buFont typeface="Arial" panose="020B0604020202020204" pitchFamily="34" charset="0"/>
              <a:buChar char="●"/>
              <a:defRPr u="none" strike="noStrike" kern="1200" cap="none" spc="150" normalizeH="0" baseline="0">
                <a:solidFill>
                  <a:schemeClr val="tx1">
                    <a:lumMod val="65000"/>
                    <a:lumOff val="35000"/>
                  </a:schemeClr>
                </a:solidFill>
                <a:uFillTx/>
              </a:defRPr>
            </a:lvl3pPr>
            <a:lvl4pPr marL="1600200" indent="-228600" eaLnBrk="1" fontAlgn="auto" latinLnBrk="0" hangingPunct="1">
              <a:lnSpc>
                <a:spcPct val="120000"/>
              </a:lnSpc>
              <a:spcAft>
                <a:spcPts val="300"/>
              </a:spcAft>
              <a:buFont typeface="Wingdings" panose="05000000000000000000" charset="0"/>
              <a:buChar char=""/>
              <a:defRPr u="none" strike="noStrike" kern="1200" cap="none" spc="150" normalizeH="0" baseline="0">
                <a:solidFill>
                  <a:schemeClr val="tx1">
                    <a:lumMod val="65000"/>
                    <a:lumOff val="35000"/>
                  </a:schemeClr>
                </a:solidFill>
                <a:uFillTx/>
              </a:defRPr>
            </a:lvl4pPr>
            <a:lvl5pPr marL="2057400" indent="-228600" eaLnBrk="1" fontAlgn="auto" latinLnBrk="0" hangingPunct="1">
              <a:lnSpc>
                <a:spcPct val="120000"/>
              </a:lnSpc>
              <a:spcAft>
                <a:spcPts val="300"/>
              </a:spcAft>
              <a:buFont typeface="Arial" panose="020B0604020202020204" pitchFamily="34" charset="0"/>
              <a:buChar char="•"/>
              <a:defRPr u="none" strike="noStrike" kern="1200" cap="none" spc="150" normalizeH="0" baseline="0">
                <a:solidFill>
                  <a:schemeClr val="tx1">
                    <a:lumMod val="65000"/>
                    <a:lumOff val="35000"/>
                  </a:schemeClr>
                </a:solidFill>
                <a:uFillTx/>
              </a:defRPr>
            </a:lvl5p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4" name="日期占位符 3"/>
          <p:cNvSpPr>
            <a:spLocks noGrp="1"/>
          </p:cNvSpPr>
          <p:nvPr>
            <p:ph type="dt" sz="half" idx="10"/>
            <p:custDataLst>
              <p:tags r:id="rId3"/>
            </p:custDataLst>
          </p:nvPr>
        </p:nvSpPr>
        <p:spPr/>
        <p:txBody>
          <a:bodyPr/>
          <a:lstStyle/>
          <a:p>
            <a:fld id="{760FBDFE-C587-4B4C-A407-44438C67B59E}" type="datetimeFigureOut">
              <a:rPr lang="zh-CN" altLang="en-US" smtClean="0"/>
              <a:t>2021-07-01</a:t>
            </a:fld>
            <a:endParaRPr lang="zh-CN" altLang="en-US"/>
          </a:p>
        </p:txBody>
      </p:sp>
      <p:sp>
        <p:nvSpPr>
          <p:cNvPr id="5" name="页脚占位符 4"/>
          <p:cNvSpPr>
            <a:spLocks noGrp="1"/>
          </p:cNvSpPr>
          <p:nvPr>
            <p:ph type="ftr" sz="quarter" idx="11"/>
            <p:custDataLst>
              <p:tags r:id="rId4"/>
            </p:custDataLst>
          </p:nvPr>
        </p:nvSpPr>
        <p:spPr/>
        <p:txBody>
          <a:bodyPr/>
          <a:lstStyle/>
          <a:p>
            <a:endParaRPr lang="zh-CN" altLang="en-US"/>
          </a:p>
        </p:txBody>
      </p:sp>
      <p:sp>
        <p:nvSpPr>
          <p:cNvPr id="6" name="灯片编号占位符 5"/>
          <p:cNvSpPr>
            <a:spLocks noGrp="1"/>
          </p:cNvSpPr>
          <p:nvPr>
            <p:ph type="sldNum" sz="quarter" idx="12"/>
            <p:custDataLst>
              <p:tags r:id="rId5"/>
            </p:custDataLst>
          </p:nvPr>
        </p:nvSpPr>
        <p:spPr/>
        <p:txBody>
          <a:bodyPr/>
          <a:lstStyle/>
          <a:p>
            <a:fld id="{49AE70B2-8BF9-45C0-BB95-33D1B9D3A854}" type="slidenum">
              <a:rPr lang="zh-CN" altLang="en-US" smtClean="0"/>
              <a:t>‹#›</a:t>
            </a:fld>
            <a:endParaRPr lang="zh-CN" altLang="en-US"/>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内容">
    <p:bg>
      <p:bgPr>
        <a:solidFill>
          <a:srgbClr val="FFFFFF"/>
        </a:solidFill>
        <a:effectLst/>
      </p:bgPr>
    </p:bg>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1"/>
            </p:custDataLst>
          </p:nvPr>
        </p:nvSpPr>
        <p:spPr/>
        <p:txBody>
          <a:bodyPr/>
          <a:lstStyle/>
          <a:p>
            <a:fld id="{760FBDFE-C587-4B4C-A407-44438C67B59E}" type="datetimeFigureOut">
              <a:rPr lang="zh-CN" altLang="en-US" smtClean="0"/>
              <a:t>2021-07-01</a:t>
            </a:fld>
            <a:endParaRPr lang="zh-CN" altLang="en-US"/>
          </a:p>
        </p:txBody>
      </p:sp>
      <p:sp>
        <p:nvSpPr>
          <p:cNvPr id="4" name="页脚占位符 3"/>
          <p:cNvSpPr>
            <a:spLocks noGrp="1"/>
          </p:cNvSpPr>
          <p:nvPr>
            <p:ph type="ftr" sz="quarter" idx="11"/>
            <p:custDataLst>
              <p:tags r:id="rId2"/>
            </p:custDataLst>
          </p:nvPr>
        </p:nvSpPr>
        <p:spPr/>
        <p:txBody>
          <a:bodyPr/>
          <a:lstStyle/>
          <a:p>
            <a:endParaRPr lang="zh-CN" altLang="en-US"/>
          </a:p>
        </p:txBody>
      </p:sp>
      <p:sp>
        <p:nvSpPr>
          <p:cNvPr id="5" name="灯片编号占位符 4"/>
          <p:cNvSpPr>
            <a:spLocks noGrp="1"/>
          </p:cNvSpPr>
          <p:nvPr>
            <p:ph type="sldNum" sz="quarter" idx="12"/>
            <p:custDataLst>
              <p:tags r:id="rId3"/>
            </p:custDataLst>
          </p:nvPr>
        </p:nvSpPr>
        <p:spPr/>
        <p:txBody>
          <a:bodyPr/>
          <a:lstStyle/>
          <a:p>
            <a:fld id="{49AE70B2-8BF9-45C0-BB95-33D1B9D3A854}" type="slidenum">
              <a:rPr lang="zh-CN" altLang="en-US" smtClean="0"/>
              <a:t>‹#›</a:t>
            </a:fld>
            <a:endParaRPr lang="zh-CN" altLang="en-US"/>
          </a:p>
        </p:txBody>
      </p:sp>
      <p:sp>
        <p:nvSpPr>
          <p:cNvPr id="7" name="内容占位符 6"/>
          <p:cNvSpPr>
            <a:spLocks noGrp="1"/>
          </p:cNvSpPr>
          <p:nvPr>
            <p:ph sz="quarter" idx="13"/>
            <p:custDataLst>
              <p:tags r:id="rId4"/>
            </p:custDataLst>
          </p:nvPr>
        </p:nvSpPr>
        <p:spPr>
          <a:xfrm>
            <a:off x="608400" y="774000"/>
            <a:ext cx="10972800" cy="5482800"/>
          </a:xfrm>
        </p:spPr>
        <p:txBody>
          <a:bodyPr/>
          <a:lstStyle>
            <a:lvl1pPr marL="228600" indent="-228600" eaLnBrk="1" fontAlgn="auto" latinLnBrk="0" hangingPunct="1">
              <a:lnSpc>
                <a:spcPct val="130000"/>
              </a:lnSpc>
              <a:buFont typeface="Arial" panose="020B0604020202020204" pitchFamily="34" charset="0"/>
              <a:buChar char="●"/>
              <a:defRPr u="none" strike="noStrike" kern="1200" cap="none" spc="150" normalizeH="0" baseline="0">
                <a:solidFill>
                  <a:schemeClr val="tx1">
                    <a:lumMod val="65000"/>
                    <a:lumOff val="35000"/>
                  </a:schemeClr>
                </a:solidFill>
                <a:uFillTx/>
              </a:defRPr>
            </a:lvl1pPr>
            <a:lvl2pPr marL="685800" indent="-228600" defTabSz="914400" eaLnBrk="1" fontAlgn="auto" latinLnBrk="0" hangingPunct="1">
              <a:lnSpc>
                <a:spcPct val="120000"/>
              </a:lnSpc>
              <a:buFont typeface="Arial" panose="020B0604020202020204" pitchFamily="34" charset="0"/>
              <a:buChar char="●"/>
              <a:tabLst>
                <a:tab pos="1609725" algn="l"/>
                <a:tab pos="1609725" algn="l"/>
                <a:tab pos="1609725" algn="l"/>
                <a:tab pos="1609725" algn="l"/>
              </a:tabLst>
              <a:defRPr u="none" strike="noStrike" kern="1200" cap="none" spc="150" normalizeH="0" baseline="0">
                <a:solidFill>
                  <a:schemeClr val="tx1">
                    <a:lumMod val="65000"/>
                    <a:lumOff val="35000"/>
                  </a:schemeClr>
                </a:solidFill>
                <a:uFillTx/>
              </a:defRPr>
            </a:lvl2pPr>
            <a:lvl3pPr marL="1143000" indent="-228600" eaLnBrk="1" fontAlgn="auto" latinLnBrk="0" hangingPunct="1">
              <a:lnSpc>
                <a:spcPct val="120000"/>
              </a:lnSpc>
              <a:buFont typeface="Arial" panose="020B0604020202020204" pitchFamily="34" charset="0"/>
              <a:buChar char="●"/>
              <a:defRPr u="none" strike="noStrike" kern="1200" cap="none" spc="150" normalizeH="0" baseline="0">
                <a:solidFill>
                  <a:schemeClr val="tx1">
                    <a:lumMod val="65000"/>
                    <a:lumOff val="35000"/>
                  </a:schemeClr>
                </a:solidFill>
                <a:uFillTx/>
              </a:defRPr>
            </a:lvl3pPr>
            <a:lvl4pPr marL="1600200" indent="-228600" eaLnBrk="1" fontAlgn="auto" latinLnBrk="0" hangingPunct="1">
              <a:lnSpc>
                <a:spcPct val="120000"/>
              </a:lnSpc>
              <a:buFont typeface="Wingdings" panose="05000000000000000000" charset="0"/>
              <a:buChar char=""/>
              <a:defRPr u="none" strike="noStrike" kern="1200" cap="none" spc="150" normalizeH="0" baseline="0">
                <a:solidFill>
                  <a:schemeClr val="tx1">
                    <a:lumMod val="65000"/>
                    <a:lumOff val="35000"/>
                  </a:schemeClr>
                </a:solidFill>
                <a:uFillTx/>
              </a:defRPr>
            </a:lvl4pPr>
            <a:lvl5pPr marL="2057400" indent="-228600" eaLnBrk="1" fontAlgn="auto" latinLnBrk="0" hangingPunct="1">
              <a:lnSpc>
                <a:spcPct val="120000"/>
              </a:lnSpc>
              <a:buFont typeface="Arial" panose="020B0604020202020204" pitchFamily="34" charset="0"/>
              <a:buChar char="•"/>
              <a:defRPr u="none" strike="noStrike" kern="1200" cap="none" spc="150" normalizeH="0" baseline="0">
                <a:solidFill>
                  <a:schemeClr val="tx1">
                    <a:lumMod val="65000"/>
                    <a:lumOff val="35000"/>
                  </a:schemeClr>
                </a:solidFill>
                <a:uFillTx/>
              </a:defRPr>
            </a:lvl5p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末尾幻灯片">
    <p:bg>
      <p:bgPr>
        <a:solidFill>
          <a:srgbClr val="FFFFFF"/>
        </a:solidFill>
        <a:effectLst/>
      </p:bgPr>
    </p:bg>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1"/>
            </p:custDataLst>
          </p:nvPr>
        </p:nvSpPr>
        <p:spPr/>
        <p:txBody>
          <a:bodyPr/>
          <a:lstStyle/>
          <a:p>
            <a:fld id="{760FBDFE-C587-4B4C-A407-44438C67B59E}" type="datetimeFigureOut">
              <a:rPr lang="zh-CN" altLang="en-US" smtClean="0"/>
              <a:t>2021-07-01</a:t>
            </a:fld>
            <a:endParaRPr lang="zh-CN" altLang="en-US"/>
          </a:p>
        </p:txBody>
      </p:sp>
      <p:sp>
        <p:nvSpPr>
          <p:cNvPr id="4" name="页脚占位符 3"/>
          <p:cNvSpPr>
            <a:spLocks noGrp="1"/>
          </p:cNvSpPr>
          <p:nvPr>
            <p:ph type="ftr" sz="quarter" idx="11"/>
            <p:custDataLst>
              <p:tags r:id="rId2"/>
            </p:custDataLst>
          </p:nvPr>
        </p:nvSpPr>
        <p:spPr/>
        <p:txBody>
          <a:bodyPr/>
          <a:lstStyle/>
          <a:p>
            <a:endParaRPr lang="zh-CN" altLang="en-US"/>
          </a:p>
        </p:txBody>
      </p:sp>
      <p:sp>
        <p:nvSpPr>
          <p:cNvPr id="5" name="灯片编号占位符 4"/>
          <p:cNvSpPr>
            <a:spLocks noGrp="1"/>
          </p:cNvSpPr>
          <p:nvPr>
            <p:ph type="sldNum" sz="quarter" idx="12"/>
            <p:custDataLst>
              <p:tags r:id="rId3"/>
            </p:custDataLst>
          </p:nvPr>
        </p:nvSpPr>
        <p:spPr/>
        <p:txBody>
          <a:bodyPr/>
          <a:lstStyle/>
          <a:p>
            <a:fld id="{49AE70B2-8BF9-45C0-BB95-33D1B9D3A854}" type="slidenum">
              <a:rPr lang="zh-CN" altLang="en-US" smtClean="0"/>
              <a:t>‹#›</a:t>
            </a:fld>
            <a:endParaRPr lang="zh-CN" altLang="en-US"/>
          </a:p>
        </p:txBody>
      </p:sp>
      <p:sp>
        <p:nvSpPr>
          <p:cNvPr id="2" name="标题 1"/>
          <p:cNvSpPr>
            <a:spLocks noGrp="1"/>
          </p:cNvSpPr>
          <p:nvPr>
            <p:ph type="title" hasCustomPrompt="1"/>
            <p:custDataLst>
              <p:tags r:id="rId4"/>
            </p:custDataLst>
          </p:nvPr>
        </p:nvSpPr>
        <p:spPr>
          <a:xfrm>
            <a:off x="1198800" y="2484000"/>
            <a:ext cx="9799200" cy="1018800"/>
          </a:xfrm>
        </p:spPr>
        <p:txBody>
          <a:bodyPr vert="horz" lIns="90000" tIns="46800" rIns="90000" bIns="46800" rtlCol="0" anchor="t" anchorCtr="0">
            <a:normAutofit/>
          </a:bodyPr>
          <a:lstStyle>
            <a:lvl1pPr marL="0" marR="0" algn="ctr" defTabSz="914400" rtl="0" eaLnBrk="1" fontAlgn="auto" latinLnBrk="0" hangingPunct="1">
              <a:lnSpc>
                <a:spcPct val="100000"/>
              </a:lnSpc>
              <a:buNone/>
              <a:defRPr kumimoji="0" lang="zh-CN" altLang="en-US" sz="6000" b="1" i="0" u="none" strike="noStrike" kern="1200" cap="none" spc="300" normalizeH="0" baseline="0" noProof="1" dirty="0">
                <a:solidFill>
                  <a:schemeClr val="tx1">
                    <a:lumMod val="85000"/>
                    <a:lumOff val="15000"/>
                  </a:schemeClr>
                </a:solidFill>
                <a:effectLst/>
                <a:uFillTx/>
                <a:latin typeface="Arial" panose="020B0604020202020204" pitchFamily="34" charset="0"/>
                <a:ea typeface="微软雅黑" panose="020B0503020204020204" pitchFamily="34" charset="-122"/>
                <a:cs typeface="+mj-cs"/>
                <a:sym typeface="+mn-ea"/>
              </a:defRPr>
            </a:lvl1pPr>
          </a:lstStyle>
          <a:p>
            <a:pPr lvl="0"/>
            <a:r>
              <a:rPr>
                <a:sym typeface="+mn-ea"/>
              </a:rPr>
              <a:t>单击此处编辑标题</a:t>
            </a:r>
          </a:p>
        </p:txBody>
      </p:sp>
      <p:sp>
        <p:nvSpPr>
          <p:cNvPr id="7" name="文本占位符 6"/>
          <p:cNvSpPr>
            <a:spLocks noGrp="1"/>
          </p:cNvSpPr>
          <p:nvPr>
            <p:ph type="body" sz="quarter" idx="13"/>
            <p:custDataLst>
              <p:tags r:id="rId5"/>
            </p:custDataLst>
          </p:nvPr>
        </p:nvSpPr>
        <p:spPr>
          <a:xfrm>
            <a:off x="1198800" y="3560400"/>
            <a:ext cx="9799200" cy="471600"/>
          </a:xfrm>
        </p:spPr>
        <p:txBody>
          <a:bodyPr lIns="90000" tIns="46800" rIns="90000" bIns="46800">
            <a:normAutofit/>
          </a:bodyPr>
          <a:lstStyle>
            <a:lvl1pPr marL="0" indent="0" algn="ctr">
              <a:lnSpc>
                <a:spcPct val="110000"/>
              </a:lnSpc>
              <a:buNone/>
              <a:defRPr sz="2400" spc="200" baseline="0">
                <a:solidFill>
                  <a:schemeClr val="tx1">
                    <a:lumMod val="65000"/>
                    <a:lumOff val="35000"/>
                  </a:schemeClr>
                </a:solidFill>
              </a:defRPr>
            </a:lvl1pPr>
          </a:lstStyle>
          <a:p>
            <a:pPr lvl="0"/>
            <a:r>
              <a:rPr lang="zh-CN" altLang="en-US" dirty="0"/>
              <a:t>单击此处编辑母版文本样式</a:t>
            </a: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760FBDFE-C587-4B4C-A407-44438C67B59E}" type="datetimeFigureOut">
              <a:rPr lang="zh-CN" altLang="en-US" smtClean="0"/>
              <a:t>2021-07-01</a:t>
            </a:fld>
            <a:endParaRPr lang="zh-CN" altLang="en-US"/>
          </a:p>
        </p:txBody>
      </p:sp>
      <p:sp>
        <p:nvSpPr>
          <p:cNvPr id="4" name="页脚占位符 3"/>
          <p:cNvSpPr>
            <a:spLocks noGrp="1"/>
          </p:cNvSpPr>
          <p:nvPr>
            <p:ph type="ftr" sz="quarter" idx="11"/>
          </p:nvPr>
        </p:nvSpPr>
        <p:spPr/>
        <p:txBody>
          <a:bodyPr/>
          <a:lstStyle/>
          <a:p>
            <a:endParaRPr lang="zh-CN" altLang="en-US" dirty="0"/>
          </a:p>
        </p:txBody>
      </p:sp>
      <p:sp>
        <p:nvSpPr>
          <p:cNvPr id="5" name="灯片编号占位符 4"/>
          <p:cNvSpPr>
            <a:spLocks noGrp="1"/>
          </p:cNvSpPr>
          <p:nvPr>
            <p:ph type="sldNum" sz="quarter" idx="12"/>
          </p:nvPr>
        </p:nvSpPr>
        <p:spPr/>
        <p:txBody>
          <a:bodyPr/>
          <a:lstStyle/>
          <a:p>
            <a:fld id="{49AE70B2-8BF9-45C0-BB95-33D1B9D3A854}" type="slidenum">
              <a:rPr lang="zh-CN" altLang="en-US" smtClean="0"/>
              <a:t>‹#›</a:t>
            </a:fld>
            <a:endParaRPr lang="zh-CN" alt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ags" Target="../tags/tag3.xml"/><Relationship Id="rId3" Type="http://schemas.openxmlformats.org/officeDocument/2006/relationships/slideLayout" Target="../slideLayouts/slideLayout3.xml"/><Relationship Id="rId21" Type="http://schemas.openxmlformats.org/officeDocument/2006/relationships/tags" Target="../tags/tag6.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ags" Target="../tags/tag2.xml"/><Relationship Id="rId2" Type="http://schemas.openxmlformats.org/officeDocument/2006/relationships/slideLayout" Target="../slideLayouts/slideLayout2.xml"/><Relationship Id="rId16" Type="http://schemas.openxmlformats.org/officeDocument/2006/relationships/tags" Target="../tags/tag1.xml"/><Relationship Id="rId20" Type="http://schemas.openxmlformats.org/officeDocument/2006/relationships/tags" Target="../tags/tag5.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tags" Target="../tags/tag4.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2.xml"/><Relationship Id="rId13" Type="http://schemas.openxmlformats.org/officeDocument/2006/relationships/theme" Target="../theme/theme2.xml"/><Relationship Id="rId18" Type="http://schemas.openxmlformats.org/officeDocument/2006/relationships/tags" Target="../tags/tag67.xml"/><Relationship Id="rId3" Type="http://schemas.openxmlformats.org/officeDocument/2006/relationships/slideLayout" Target="../slideLayouts/slideLayout17.xml"/><Relationship Id="rId7" Type="http://schemas.openxmlformats.org/officeDocument/2006/relationships/slideLayout" Target="../slideLayouts/slideLayout21.xml"/><Relationship Id="rId12" Type="http://schemas.openxmlformats.org/officeDocument/2006/relationships/slideLayout" Target="../slideLayouts/slideLayout26.xml"/><Relationship Id="rId17" Type="http://schemas.openxmlformats.org/officeDocument/2006/relationships/tags" Target="../tags/tag66.xml"/><Relationship Id="rId2" Type="http://schemas.openxmlformats.org/officeDocument/2006/relationships/slideLayout" Target="../slideLayouts/slideLayout16.xml"/><Relationship Id="rId16" Type="http://schemas.openxmlformats.org/officeDocument/2006/relationships/tags" Target="../tags/tag65.xml"/><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5" Type="http://schemas.openxmlformats.org/officeDocument/2006/relationships/slideLayout" Target="../slideLayouts/slideLayout19.xml"/><Relationship Id="rId15" Type="http://schemas.openxmlformats.org/officeDocument/2006/relationships/tags" Target="../tags/tag64.xml"/><Relationship Id="rId10" Type="http://schemas.openxmlformats.org/officeDocument/2006/relationships/slideLayout" Target="../slideLayouts/slideLayout24.xml"/><Relationship Id="rId19" Type="http://schemas.openxmlformats.org/officeDocument/2006/relationships/tags" Target="../tags/tag68.xml"/><Relationship Id="rId4" Type="http://schemas.openxmlformats.org/officeDocument/2006/relationships/slideLayout" Target="../slideLayouts/slideLayout18.xml"/><Relationship Id="rId9" Type="http://schemas.openxmlformats.org/officeDocument/2006/relationships/slideLayout" Target="../slideLayouts/slideLayout23.xml"/><Relationship Id="rId14" Type="http://schemas.openxmlformats.org/officeDocument/2006/relationships/tags" Target="../tags/tag6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a:gsLst>
            <a:gs pos="0">
              <a:srgbClr val="FFFFFF"/>
            </a:gs>
            <a:gs pos="100000">
              <a:srgbClr val="D9D9D9"/>
            </a:gs>
          </a:gsLst>
          <a:lin ang="5400000" scaled="0"/>
        </a:gradFill>
        <a:effectLst/>
      </p:bgPr>
    </p:bg>
    <p:spTree>
      <p:nvGrpSpPr>
        <p:cNvPr id="1" name=""/>
        <p:cNvGrpSpPr/>
        <p:nvPr/>
      </p:nvGrpSpPr>
      <p:grpSpPr>
        <a:xfrm>
          <a:off x="0" y="0"/>
          <a:ext cx="0" cy="0"/>
          <a:chOff x="0" y="0"/>
          <a:chExt cx="0" cy="0"/>
        </a:xfrm>
      </p:grpSpPr>
      <p:sp>
        <p:nvSpPr>
          <p:cNvPr id="2" name="标题占位符 1"/>
          <p:cNvSpPr>
            <a:spLocks noGrp="1"/>
          </p:cNvSpPr>
          <p:nvPr>
            <p:ph type="title"/>
            <p:custDataLst>
              <p:tags r:id="rId17"/>
            </p:custDataLst>
          </p:nvPr>
        </p:nvSpPr>
        <p:spPr>
          <a:xfrm>
            <a:off x="608400" y="608400"/>
            <a:ext cx="10969200" cy="705600"/>
          </a:xfrm>
          <a:prstGeom prst="rect">
            <a:avLst/>
          </a:prstGeom>
        </p:spPr>
        <p:txBody>
          <a:bodyPr vert="horz" lIns="90170" tIns="46990" rIns="90170" bIns="46990" rtlCol="0" anchor="ctr" anchorCtr="0">
            <a:normAutofit/>
          </a:bodyPr>
          <a:lstStyle/>
          <a:p>
            <a:r>
              <a:rPr lang="zh-CN" altLang="en-US" dirty="0"/>
              <a:t>单击此处编辑母版标题样式</a:t>
            </a:r>
          </a:p>
        </p:txBody>
      </p:sp>
      <p:sp>
        <p:nvSpPr>
          <p:cNvPr id="3" name="文本占位符 2"/>
          <p:cNvSpPr>
            <a:spLocks noGrp="1"/>
          </p:cNvSpPr>
          <p:nvPr>
            <p:ph type="body" idx="1"/>
            <p:custDataLst>
              <p:tags r:id="rId18"/>
            </p:custDataLst>
          </p:nvPr>
        </p:nvSpPr>
        <p:spPr>
          <a:xfrm>
            <a:off x="608400" y="1490400"/>
            <a:ext cx="10969200" cy="4759200"/>
          </a:xfrm>
          <a:prstGeom prst="rect">
            <a:avLst/>
          </a:prstGeom>
        </p:spPr>
        <p:txBody>
          <a:bodyPr vert="horz" lIns="90000" tIns="46800" rIns="90000" bIns="46800" rtlCol="0">
            <a:normAutofit/>
          </a:body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4" name="日期占位符 3"/>
          <p:cNvSpPr>
            <a:spLocks noGrp="1"/>
          </p:cNvSpPr>
          <p:nvPr>
            <p:ph type="dt" sz="half" idx="2"/>
            <p:custDataLst>
              <p:tags r:id="rId19"/>
            </p:custDataLst>
          </p:nvPr>
        </p:nvSpPr>
        <p:spPr>
          <a:xfrm>
            <a:off x="612000" y="6314400"/>
            <a:ext cx="2700000" cy="316800"/>
          </a:xfrm>
          <a:prstGeom prst="rect">
            <a:avLst/>
          </a:prstGeom>
        </p:spPr>
        <p:txBody>
          <a:bodyPr vert="horz" lIns="91440" tIns="45720" rIns="91440" bIns="45720" rtlCol="0" anchor="ctr">
            <a:normAutofit/>
          </a:bodyPr>
          <a:lstStyle>
            <a:lvl1pPr algn="l">
              <a:defRPr sz="1000" baseline="0">
                <a:solidFill>
                  <a:schemeClr val="tx1">
                    <a:tint val="75000"/>
                  </a:schemeClr>
                </a:solidFill>
                <a:latin typeface="Arial" panose="020B0604020202020204" pitchFamily="34" charset="0"/>
                <a:ea typeface="微软雅黑" panose="020B0503020204020204" pitchFamily="34" charset="-122"/>
              </a:defRPr>
            </a:lvl1pPr>
          </a:lstStyle>
          <a:p>
            <a:fld id="{760FBDFE-C587-4B4C-A407-44438C67B59E}" type="datetimeFigureOut">
              <a:rPr lang="zh-CN" altLang="en-US" smtClean="0"/>
              <a:t>2021-07-01</a:t>
            </a:fld>
            <a:endParaRPr lang="zh-CN" altLang="en-US"/>
          </a:p>
        </p:txBody>
      </p:sp>
      <p:sp>
        <p:nvSpPr>
          <p:cNvPr id="5" name="页脚占位符 4"/>
          <p:cNvSpPr>
            <a:spLocks noGrp="1"/>
          </p:cNvSpPr>
          <p:nvPr>
            <p:ph type="ftr" sz="quarter" idx="3"/>
            <p:custDataLst>
              <p:tags r:id="rId20"/>
            </p:custDataLst>
          </p:nvPr>
        </p:nvSpPr>
        <p:spPr>
          <a:xfrm>
            <a:off x="4116000" y="6314400"/>
            <a:ext cx="3960000" cy="316800"/>
          </a:xfrm>
          <a:prstGeom prst="rect">
            <a:avLst/>
          </a:prstGeom>
        </p:spPr>
        <p:txBody>
          <a:bodyPr vert="horz" lIns="91440" tIns="45720" rIns="91440" bIns="45720" rtlCol="0" anchor="ctr">
            <a:normAutofit/>
          </a:bodyPr>
          <a:lstStyle>
            <a:lvl1pPr algn="ctr">
              <a:defRPr sz="1000" baseline="0">
                <a:solidFill>
                  <a:schemeClr val="tx1">
                    <a:tint val="75000"/>
                  </a:schemeClr>
                </a:solidFill>
                <a:latin typeface="Arial" panose="020B0604020202020204" pitchFamily="34" charset="0"/>
                <a:ea typeface="微软雅黑" panose="020B0503020204020204" pitchFamily="34" charset="-122"/>
              </a:defRPr>
            </a:lvl1pPr>
          </a:lstStyle>
          <a:p>
            <a:endParaRPr lang="zh-CN" altLang="en-US" dirty="0"/>
          </a:p>
        </p:txBody>
      </p:sp>
      <p:sp>
        <p:nvSpPr>
          <p:cNvPr id="6" name="灯片编号占位符 5"/>
          <p:cNvSpPr>
            <a:spLocks noGrp="1"/>
          </p:cNvSpPr>
          <p:nvPr>
            <p:ph type="sldNum" sz="quarter" idx="4"/>
            <p:custDataLst>
              <p:tags r:id="rId21"/>
            </p:custDataLst>
          </p:nvPr>
        </p:nvSpPr>
        <p:spPr>
          <a:xfrm>
            <a:off x="8877600" y="6314400"/>
            <a:ext cx="2700000" cy="316800"/>
          </a:xfrm>
          <a:prstGeom prst="rect">
            <a:avLst/>
          </a:prstGeom>
        </p:spPr>
        <p:txBody>
          <a:bodyPr vert="horz" lIns="91440" tIns="45720" rIns="91440" bIns="45720" rtlCol="0" anchor="ctr">
            <a:normAutofit/>
          </a:bodyPr>
          <a:lstStyle>
            <a:lvl1pPr algn="r">
              <a:defRPr sz="1000" baseline="0">
                <a:solidFill>
                  <a:schemeClr val="tx1">
                    <a:tint val="75000"/>
                  </a:schemeClr>
                </a:solidFill>
                <a:latin typeface="Arial" panose="020B0604020202020204" pitchFamily="34" charset="0"/>
                <a:ea typeface="微软雅黑" panose="020B0503020204020204" pitchFamily="34" charset="-122"/>
              </a:defRPr>
            </a:lvl1pPr>
          </a:lstStyle>
          <a:p>
            <a:fld id="{49AE70B2-8BF9-45C0-BB95-33D1B9D3A854}" type="slidenum">
              <a:rPr lang="zh-CN" altLang="en-US" smtClean="0"/>
              <a:t>‹#›</a:t>
            </a:fld>
            <a:endParaRPr lang="zh-CN" altLang="en-US" dirty="0"/>
          </a:p>
        </p:txBody>
      </p:sp>
    </p:spTree>
    <p:custDataLst>
      <p:tags r:id="rId16"/>
    </p:custData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Lst>
  <p:txStyles>
    <p:titleStyle>
      <a:lvl1pPr algn="l" defTabSz="914400" rtl="0" eaLnBrk="1" fontAlgn="auto" latinLnBrk="0" hangingPunct="1">
        <a:lnSpc>
          <a:spcPct val="100000"/>
        </a:lnSpc>
        <a:spcBef>
          <a:spcPct val="0"/>
        </a:spcBef>
        <a:buNone/>
        <a:defRPr sz="3600" b="1" u="none" strike="noStrike" kern="1200" cap="none" spc="300" normalizeH="0" baseline="0">
          <a:solidFill>
            <a:schemeClr val="tx1">
              <a:lumMod val="85000"/>
              <a:lumOff val="15000"/>
            </a:schemeClr>
          </a:solidFill>
          <a:uFillTx/>
          <a:latin typeface="Arial" panose="020B0604020202020204" pitchFamily="34" charset="0"/>
          <a:ea typeface="微软雅黑" panose="020B0503020204020204" pitchFamily="34" charset="-122"/>
          <a:cs typeface="+mj-cs"/>
        </a:defRPr>
      </a:lvl1pPr>
    </p:titleStyle>
    <p:bodyStyle>
      <a:lvl1pPr marL="228600" indent="-228600" algn="l" defTabSz="914400" rtl="0" eaLnBrk="1" fontAlgn="auto" latinLnBrk="0" hangingPunct="1">
        <a:lnSpc>
          <a:spcPct val="130000"/>
        </a:lnSpc>
        <a:spcBef>
          <a:spcPts val="0"/>
        </a:spcBef>
        <a:spcAft>
          <a:spcPts val="1000"/>
        </a:spcAft>
        <a:buFont typeface="Arial" panose="020B0604020202020204" pitchFamily="34" charset="0"/>
        <a:buChar char="●"/>
        <a:defRPr sz="1800" u="none" strike="noStrike" kern="1200" cap="none" spc="150" normalizeH="0" baseline="0">
          <a:solidFill>
            <a:schemeClr val="tx1">
              <a:lumMod val="65000"/>
              <a:lumOff val="35000"/>
            </a:schemeClr>
          </a:solidFill>
          <a:uFillTx/>
          <a:latin typeface="Arial" panose="020B0604020202020204" pitchFamily="34" charset="0"/>
          <a:ea typeface="微软雅黑" panose="020B0503020204020204" pitchFamily="34" charset="-122"/>
          <a:cs typeface="+mn-cs"/>
        </a:defRPr>
      </a:lvl1pPr>
      <a:lvl2pPr marL="685800" indent="-228600" algn="l" defTabSz="914400" rtl="0" eaLnBrk="1" fontAlgn="auto" latinLnBrk="0" hangingPunct="1">
        <a:lnSpc>
          <a:spcPct val="120000"/>
        </a:lnSpc>
        <a:spcBef>
          <a:spcPts val="0"/>
        </a:spcBef>
        <a:spcAft>
          <a:spcPts val="600"/>
        </a:spcAft>
        <a:buFont typeface="Arial" panose="020B0604020202020204" pitchFamily="34" charset="0"/>
        <a:buChar char="●"/>
        <a:tabLst>
          <a:tab pos="1609725" algn="l"/>
          <a:tab pos="1609725" algn="l"/>
          <a:tab pos="1609725" algn="l"/>
          <a:tab pos="1609725" algn="l"/>
        </a:tabLst>
        <a:defRPr sz="1600" u="none" strike="noStrike" kern="1200" cap="none" spc="150" normalizeH="0" baseline="0">
          <a:solidFill>
            <a:schemeClr val="tx1">
              <a:lumMod val="65000"/>
              <a:lumOff val="35000"/>
            </a:schemeClr>
          </a:solidFill>
          <a:uFillTx/>
          <a:latin typeface="Arial" panose="020B0604020202020204" pitchFamily="34" charset="0"/>
          <a:ea typeface="微软雅黑" panose="020B0503020204020204" pitchFamily="34" charset="-122"/>
          <a:cs typeface="+mn-cs"/>
        </a:defRPr>
      </a:lvl2pPr>
      <a:lvl3pPr marL="1143000" indent="-228600" algn="l" defTabSz="914400" rtl="0" eaLnBrk="1" fontAlgn="auto" latinLnBrk="0" hangingPunct="1">
        <a:lnSpc>
          <a:spcPct val="120000"/>
        </a:lnSpc>
        <a:spcBef>
          <a:spcPts val="0"/>
        </a:spcBef>
        <a:spcAft>
          <a:spcPts val="600"/>
        </a:spcAft>
        <a:buFont typeface="Arial" panose="020B0604020202020204" pitchFamily="34" charset="0"/>
        <a:buChar char="●"/>
        <a:defRPr sz="1600" u="none" strike="noStrike" kern="1200" cap="none" spc="150" normalizeH="0" baseline="0">
          <a:solidFill>
            <a:schemeClr val="tx1">
              <a:lumMod val="65000"/>
              <a:lumOff val="35000"/>
            </a:schemeClr>
          </a:solidFill>
          <a:uFillTx/>
          <a:latin typeface="Arial" panose="020B0604020202020204" pitchFamily="34" charset="0"/>
          <a:ea typeface="微软雅黑" panose="020B0503020204020204" pitchFamily="34" charset="-122"/>
          <a:cs typeface="+mn-cs"/>
        </a:defRPr>
      </a:lvl3pPr>
      <a:lvl4pPr marL="1600200" indent="-228600" algn="l" defTabSz="914400" rtl="0" eaLnBrk="1" fontAlgn="auto" latinLnBrk="0" hangingPunct="1">
        <a:lnSpc>
          <a:spcPct val="120000"/>
        </a:lnSpc>
        <a:spcBef>
          <a:spcPts val="0"/>
        </a:spcBef>
        <a:spcAft>
          <a:spcPts val="300"/>
        </a:spcAft>
        <a:buFont typeface="Wingdings" panose="05000000000000000000" charset="0"/>
        <a:buChar char=""/>
        <a:defRPr sz="1400" u="none" strike="noStrike" kern="1200" cap="none" spc="150" normalizeH="0" baseline="0">
          <a:solidFill>
            <a:schemeClr val="tx1">
              <a:lumMod val="65000"/>
              <a:lumOff val="35000"/>
            </a:schemeClr>
          </a:solidFill>
          <a:uFillTx/>
          <a:latin typeface="Arial" panose="020B0604020202020204" pitchFamily="34" charset="0"/>
          <a:ea typeface="微软雅黑" panose="020B0503020204020204" pitchFamily="34" charset="-122"/>
          <a:cs typeface="+mn-cs"/>
        </a:defRPr>
      </a:lvl4pPr>
      <a:lvl5pPr marL="2057400" indent="-228600" algn="l" defTabSz="914400" rtl="0" eaLnBrk="1" fontAlgn="auto" latinLnBrk="0" hangingPunct="1">
        <a:lnSpc>
          <a:spcPct val="120000"/>
        </a:lnSpc>
        <a:spcBef>
          <a:spcPts val="0"/>
        </a:spcBef>
        <a:spcAft>
          <a:spcPts val="300"/>
        </a:spcAft>
        <a:buFont typeface="Arial" panose="020B0604020202020204" pitchFamily="34" charset="0"/>
        <a:buChar char="•"/>
        <a:defRPr sz="1400" u="none" strike="noStrike" kern="1200" cap="none" spc="150" normalizeH="0" baseline="0">
          <a:solidFill>
            <a:schemeClr val="tx1">
              <a:lumMod val="65000"/>
              <a:lumOff val="35000"/>
            </a:schemeClr>
          </a:solidFill>
          <a:uFillTx/>
          <a:latin typeface="Arial" panose="020B0604020202020204" pitchFamily="34" charset="0"/>
          <a:ea typeface="微软雅黑" panose="020B0503020204020204" pitchFamily="3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sp>
        <p:nvSpPr>
          <p:cNvPr id="2" name="标题占位符 1"/>
          <p:cNvSpPr>
            <a:spLocks noGrp="1"/>
          </p:cNvSpPr>
          <p:nvPr>
            <p:ph type="title"/>
            <p:custDataLst>
              <p:tags r:id="rId15"/>
            </p:custDataLst>
          </p:nvPr>
        </p:nvSpPr>
        <p:spPr>
          <a:xfrm>
            <a:off x="608400" y="608400"/>
            <a:ext cx="10969200" cy="705600"/>
          </a:xfrm>
          <a:prstGeom prst="rect">
            <a:avLst/>
          </a:prstGeom>
        </p:spPr>
        <p:txBody>
          <a:bodyPr vert="horz" lIns="90170" tIns="46990" rIns="90170" bIns="46990" rtlCol="0" anchor="ctr" anchorCtr="0">
            <a:normAutofit/>
          </a:bodyPr>
          <a:lstStyle/>
          <a:p>
            <a:r>
              <a:rPr lang="zh-CN" altLang="en-US" dirty="0"/>
              <a:t>单击此处编辑母版标题样式</a:t>
            </a:r>
          </a:p>
        </p:txBody>
      </p:sp>
      <p:sp>
        <p:nvSpPr>
          <p:cNvPr id="3" name="文本占位符 2"/>
          <p:cNvSpPr>
            <a:spLocks noGrp="1"/>
          </p:cNvSpPr>
          <p:nvPr>
            <p:ph type="body" idx="1"/>
            <p:custDataLst>
              <p:tags r:id="rId16"/>
            </p:custDataLst>
          </p:nvPr>
        </p:nvSpPr>
        <p:spPr>
          <a:xfrm>
            <a:off x="608400" y="1490400"/>
            <a:ext cx="10969200" cy="4759200"/>
          </a:xfrm>
          <a:prstGeom prst="rect">
            <a:avLst/>
          </a:prstGeom>
        </p:spPr>
        <p:txBody>
          <a:bodyPr vert="horz" lIns="90000" tIns="46800" rIns="90000" bIns="46800" rtlCol="0">
            <a:normAutofit/>
          </a:body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4" name="日期占位符 3"/>
          <p:cNvSpPr>
            <a:spLocks noGrp="1"/>
          </p:cNvSpPr>
          <p:nvPr>
            <p:ph type="dt" sz="half" idx="2"/>
            <p:custDataLst>
              <p:tags r:id="rId17"/>
            </p:custDataLst>
          </p:nvPr>
        </p:nvSpPr>
        <p:spPr>
          <a:xfrm>
            <a:off x="612000" y="6314400"/>
            <a:ext cx="2700000" cy="316800"/>
          </a:xfrm>
          <a:prstGeom prst="rect">
            <a:avLst/>
          </a:prstGeom>
        </p:spPr>
        <p:txBody>
          <a:bodyPr vert="horz" lIns="91440" tIns="45720" rIns="91440" bIns="45720" rtlCol="0" anchor="ctr">
            <a:normAutofit/>
          </a:bodyPr>
          <a:lstStyle>
            <a:lvl1pPr algn="l">
              <a:defRPr sz="1000" baseline="0">
                <a:solidFill>
                  <a:schemeClr val="tx1">
                    <a:tint val="75000"/>
                  </a:schemeClr>
                </a:solidFill>
                <a:latin typeface="Arial" panose="020B0604020202020204" pitchFamily="34" charset="0"/>
                <a:ea typeface="微软雅黑" panose="020B0503020204020204" pitchFamily="34" charset="-122"/>
              </a:defRPr>
            </a:lvl1pPr>
          </a:lstStyle>
          <a:p>
            <a:fld id="{760FBDFE-C587-4B4C-A407-44438C67B59E}" type="datetimeFigureOut">
              <a:rPr lang="zh-CN" altLang="en-US" smtClean="0"/>
              <a:t>2021-07-01</a:t>
            </a:fld>
            <a:endParaRPr lang="zh-CN" altLang="en-US"/>
          </a:p>
        </p:txBody>
      </p:sp>
      <p:sp>
        <p:nvSpPr>
          <p:cNvPr id="5" name="页脚占位符 4"/>
          <p:cNvSpPr>
            <a:spLocks noGrp="1"/>
          </p:cNvSpPr>
          <p:nvPr>
            <p:ph type="ftr" sz="quarter" idx="3"/>
            <p:custDataLst>
              <p:tags r:id="rId18"/>
            </p:custDataLst>
          </p:nvPr>
        </p:nvSpPr>
        <p:spPr>
          <a:xfrm>
            <a:off x="4116000" y="6314400"/>
            <a:ext cx="3960000" cy="316800"/>
          </a:xfrm>
          <a:prstGeom prst="rect">
            <a:avLst/>
          </a:prstGeom>
        </p:spPr>
        <p:txBody>
          <a:bodyPr vert="horz" lIns="91440" tIns="45720" rIns="91440" bIns="45720" rtlCol="0" anchor="ctr">
            <a:normAutofit/>
          </a:bodyPr>
          <a:lstStyle>
            <a:lvl1pPr algn="ctr">
              <a:defRPr sz="1000" baseline="0">
                <a:solidFill>
                  <a:schemeClr val="tx1">
                    <a:tint val="75000"/>
                  </a:schemeClr>
                </a:solidFill>
                <a:latin typeface="Arial" panose="020B0604020202020204" pitchFamily="34" charset="0"/>
                <a:ea typeface="微软雅黑" panose="020B0503020204020204" pitchFamily="34" charset="-122"/>
              </a:defRPr>
            </a:lvl1pPr>
          </a:lstStyle>
          <a:p>
            <a:endParaRPr lang="zh-CN" altLang="en-US" dirty="0"/>
          </a:p>
        </p:txBody>
      </p:sp>
      <p:sp>
        <p:nvSpPr>
          <p:cNvPr id="6" name="灯片编号占位符 5"/>
          <p:cNvSpPr>
            <a:spLocks noGrp="1"/>
          </p:cNvSpPr>
          <p:nvPr>
            <p:ph type="sldNum" sz="quarter" idx="4"/>
            <p:custDataLst>
              <p:tags r:id="rId19"/>
            </p:custDataLst>
          </p:nvPr>
        </p:nvSpPr>
        <p:spPr>
          <a:xfrm>
            <a:off x="8877600" y="6314400"/>
            <a:ext cx="2700000" cy="316800"/>
          </a:xfrm>
          <a:prstGeom prst="rect">
            <a:avLst/>
          </a:prstGeom>
        </p:spPr>
        <p:txBody>
          <a:bodyPr vert="horz" lIns="91440" tIns="45720" rIns="91440" bIns="45720" rtlCol="0" anchor="ctr">
            <a:normAutofit/>
          </a:bodyPr>
          <a:lstStyle>
            <a:lvl1pPr algn="r">
              <a:defRPr sz="1000" baseline="0">
                <a:solidFill>
                  <a:schemeClr val="tx1">
                    <a:tint val="75000"/>
                  </a:schemeClr>
                </a:solidFill>
                <a:latin typeface="Arial" panose="020B0604020202020204" pitchFamily="34" charset="0"/>
                <a:ea typeface="微软雅黑" panose="020B0503020204020204" pitchFamily="34" charset="-122"/>
              </a:defRPr>
            </a:lvl1pPr>
          </a:lstStyle>
          <a:p>
            <a:fld id="{49AE70B2-8BF9-45C0-BB95-33D1B9D3A854}" type="slidenum">
              <a:rPr lang="zh-CN" altLang="en-US" smtClean="0"/>
              <a:t>‹#›</a:t>
            </a:fld>
            <a:endParaRPr lang="zh-CN" altLang="en-US" dirty="0"/>
          </a:p>
        </p:txBody>
      </p:sp>
    </p:spTree>
    <p:custDataLst>
      <p:tags r:id="rId14"/>
    </p:custDataLst>
  </p:cSld>
  <p:clrMap bg1="lt1" tx1="dk1" bg2="lt2" tx2="dk2" accent1="accent1" accent2="accent2" accent3="accent3" accent4="accent4" accent5="accent5" accent6="accent6" hlink="hlink" folHlink="folHlink"/>
  <p:sldLayoutIdLst>
    <p:sldLayoutId id="2147483664" r:id="rId1"/>
    <p:sldLayoutId id="2147483665" r:id="rId2"/>
    <p:sldLayoutId id="2147483666" r:id="rId3"/>
    <p:sldLayoutId id="2147483667" r:id="rId4"/>
    <p:sldLayoutId id="2147483668" r:id="rId5"/>
    <p:sldLayoutId id="2147483669" r:id="rId6"/>
    <p:sldLayoutId id="2147483670" r:id="rId7"/>
    <p:sldLayoutId id="2147483671" r:id="rId8"/>
    <p:sldLayoutId id="2147483672" r:id="rId9"/>
    <p:sldLayoutId id="2147483673" r:id="rId10"/>
    <p:sldLayoutId id="2147483674" r:id="rId11"/>
    <p:sldLayoutId id="2147483675" r:id="rId12"/>
  </p:sldLayoutIdLst>
  <p:txStyles>
    <p:titleStyle>
      <a:lvl1pPr algn="l" defTabSz="914400" rtl="0" eaLnBrk="1" fontAlgn="auto" latinLnBrk="0" hangingPunct="1">
        <a:lnSpc>
          <a:spcPct val="100000"/>
        </a:lnSpc>
        <a:spcBef>
          <a:spcPct val="0"/>
        </a:spcBef>
        <a:buNone/>
        <a:defRPr sz="3600" b="1" u="none" strike="noStrike" kern="1200" cap="none" spc="300" normalizeH="0" baseline="0">
          <a:solidFill>
            <a:schemeClr val="tx1">
              <a:lumMod val="85000"/>
              <a:lumOff val="15000"/>
            </a:schemeClr>
          </a:solidFill>
          <a:uFillTx/>
          <a:latin typeface="Arial" panose="020B0604020202020204" pitchFamily="34" charset="0"/>
          <a:ea typeface="微软雅黑" panose="020B0503020204020204" pitchFamily="34" charset="-122"/>
          <a:cs typeface="+mj-cs"/>
        </a:defRPr>
      </a:lvl1pPr>
    </p:titleStyle>
    <p:bodyStyle>
      <a:lvl1pPr marL="228600" indent="-228600" algn="l" defTabSz="914400" rtl="0" eaLnBrk="1" fontAlgn="auto" latinLnBrk="0" hangingPunct="1">
        <a:lnSpc>
          <a:spcPct val="130000"/>
        </a:lnSpc>
        <a:spcBef>
          <a:spcPts val="0"/>
        </a:spcBef>
        <a:spcAft>
          <a:spcPts val="1000"/>
        </a:spcAft>
        <a:buFont typeface="Arial" panose="020B0604020202020204" pitchFamily="34" charset="0"/>
        <a:buChar char="●"/>
        <a:defRPr sz="1800" u="none" strike="noStrike" kern="1200" cap="none" spc="150" normalizeH="0" baseline="0">
          <a:solidFill>
            <a:schemeClr val="tx1">
              <a:lumMod val="65000"/>
              <a:lumOff val="35000"/>
            </a:schemeClr>
          </a:solidFill>
          <a:uFillTx/>
          <a:latin typeface="Arial" panose="020B0604020202020204" pitchFamily="34" charset="0"/>
          <a:ea typeface="微软雅黑" panose="020B0503020204020204" pitchFamily="34" charset="-122"/>
          <a:cs typeface="+mn-cs"/>
        </a:defRPr>
      </a:lvl1pPr>
      <a:lvl2pPr marL="685800" indent="-228600" algn="l" defTabSz="914400" rtl="0" eaLnBrk="1" fontAlgn="auto" latinLnBrk="0" hangingPunct="1">
        <a:lnSpc>
          <a:spcPct val="120000"/>
        </a:lnSpc>
        <a:spcBef>
          <a:spcPts val="0"/>
        </a:spcBef>
        <a:spcAft>
          <a:spcPts val="600"/>
        </a:spcAft>
        <a:buFont typeface="Arial" panose="020B0604020202020204" pitchFamily="34" charset="0"/>
        <a:buChar char="●"/>
        <a:tabLst>
          <a:tab pos="1609725" algn="l"/>
          <a:tab pos="1609725" algn="l"/>
          <a:tab pos="1609725" algn="l"/>
          <a:tab pos="1609725" algn="l"/>
        </a:tabLst>
        <a:defRPr sz="1600" u="none" strike="noStrike" kern="1200" cap="none" spc="150" normalizeH="0" baseline="0">
          <a:solidFill>
            <a:schemeClr val="tx1">
              <a:lumMod val="65000"/>
              <a:lumOff val="35000"/>
            </a:schemeClr>
          </a:solidFill>
          <a:uFillTx/>
          <a:latin typeface="Arial" panose="020B0604020202020204" pitchFamily="34" charset="0"/>
          <a:ea typeface="微软雅黑" panose="020B0503020204020204" pitchFamily="34" charset="-122"/>
          <a:cs typeface="+mn-cs"/>
        </a:defRPr>
      </a:lvl2pPr>
      <a:lvl3pPr marL="1143000" indent="-228600" algn="l" defTabSz="914400" rtl="0" eaLnBrk="1" fontAlgn="auto" latinLnBrk="0" hangingPunct="1">
        <a:lnSpc>
          <a:spcPct val="120000"/>
        </a:lnSpc>
        <a:spcBef>
          <a:spcPts val="0"/>
        </a:spcBef>
        <a:spcAft>
          <a:spcPts val="600"/>
        </a:spcAft>
        <a:buFont typeface="Arial" panose="020B0604020202020204" pitchFamily="34" charset="0"/>
        <a:buChar char="●"/>
        <a:defRPr sz="1600" u="none" strike="noStrike" kern="1200" cap="none" spc="150" normalizeH="0" baseline="0">
          <a:solidFill>
            <a:schemeClr val="tx1">
              <a:lumMod val="65000"/>
              <a:lumOff val="35000"/>
            </a:schemeClr>
          </a:solidFill>
          <a:uFillTx/>
          <a:latin typeface="Arial" panose="020B0604020202020204" pitchFamily="34" charset="0"/>
          <a:ea typeface="微软雅黑" panose="020B0503020204020204" pitchFamily="34" charset="-122"/>
          <a:cs typeface="+mn-cs"/>
        </a:defRPr>
      </a:lvl3pPr>
      <a:lvl4pPr marL="1600200" indent="-228600" algn="l" defTabSz="914400" rtl="0" eaLnBrk="1" fontAlgn="auto" latinLnBrk="0" hangingPunct="1">
        <a:lnSpc>
          <a:spcPct val="120000"/>
        </a:lnSpc>
        <a:spcBef>
          <a:spcPts val="0"/>
        </a:spcBef>
        <a:spcAft>
          <a:spcPts val="300"/>
        </a:spcAft>
        <a:buFont typeface="Wingdings" panose="05000000000000000000" charset="0"/>
        <a:buChar char=""/>
        <a:defRPr sz="1400" u="none" strike="noStrike" kern="1200" cap="none" spc="150" normalizeH="0" baseline="0">
          <a:solidFill>
            <a:schemeClr val="tx1">
              <a:lumMod val="65000"/>
              <a:lumOff val="35000"/>
            </a:schemeClr>
          </a:solidFill>
          <a:uFillTx/>
          <a:latin typeface="Arial" panose="020B0604020202020204" pitchFamily="34" charset="0"/>
          <a:ea typeface="微软雅黑" panose="020B0503020204020204" pitchFamily="34" charset="-122"/>
          <a:cs typeface="+mn-cs"/>
        </a:defRPr>
      </a:lvl4pPr>
      <a:lvl5pPr marL="2057400" indent="-228600" algn="l" defTabSz="914400" rtl="0" eaLnBrk="1" fontAlgn="auto" latinLnBrk="0" hangingPunct="1">
        <a:lnSpc>
          <a:spcPct val="120000"/>
        </a:lnSpc>
        <a:spcBef>
          <a:spcPts val="0"/>
        </a:spcBef>
        <a:spcAft>
          <a:spcPts val="300"/>
        </a:spcAft>
        <a:buFont typeface="Arial" panose="020B0604020202020204" pitchFamily="34" charset="0"/>
        <a:buChar char="•"/>
        <a:defRPr sz="1400" u="none" strike="noStrike" kern="1200" cap="none" spc="150" normalizeH="0" baseline="0">
          <a:solidFill>
            <a:schemeClr val="tx1">
              <a:lumMod val="65000"/>
              <a:lumOff val="35000"/>
            </a:schemeClr>
          </a:solidFill>
          <a:uFillTx/>
          <a:latin typeface="Arial" panose="020B0604020202020204" pitchFamily="34" charset="0"/>
          <a:ea typeface="微软雅黑" panose="020B0503020204020204" pitchFamily="3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4.xml"/></Relationships>
</file>

<file path=ppt/slides/_rels/slide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xml"/><Relationship Id="rId1" Type="http://schemas.openxmlformats.org/officeDocument/2006/relationships/slideLayout" Target="../slideLayouts/slideLayout14.xml"/><Relationship Id="rId4" Type="http://schemas.openxmlformats.org/officeDocument/2006/relationships/image" Target="../media/image12.jpeg"/></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xml"/><Relationship Id="rId1" Type="http://schemas.openxmlformats.org/officeDocument/2006/relationships/slideLayout" Target="../slideLayouts/slideLayout14.xml"/><Relationship Id="rId4" Type="http://schemas.openxmlformats.org/officeDocument/2006/relationships/image" Target="../media/image12.jpeg"/></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xml"/><Relationship Id="rId1" Type="http://schemas.openxmlformats.org/officeDocument/2006/relationships/slideLayout" Target="../slideLayouts/slideLayout14.xml"/><Relationship Id="rId4" Type="http://schemas.openxmlformats.org/officeDocument/2006/relationships/image" Target="../media/image12.jpeg"/></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14.xml"/><Relationship Id="rId4" Type="http://schemas.openxmlformats.org/officeDocument/2006/relationships/image" Target="../media/image12.jpeg"/></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7.xml"/><Relationship Id="rId1" Type="http://schemas.openxmlformats.org/officeDocument/2006/relationships/slideLayout" Target="../slideLayouts/slideLayout14.xml"/><Relationship Id="rId4" Type="http://schemas.openxmlformats.org/officeDocument/2006/relationships/image" Target="../media/image12.jpeg"/></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8.xml"/><Relationship Id="rId1" Type="http://schemas.openxmlformats.org/officeDocument/2006/relationships/slideLayout" Target="../slideLayouts/slideLayout14.xml"/><Relationship Id="rId4" Type="http://schemas.openxmlformats.org/officeDocument/2006/relationships/image" Target="../media/image12.jpe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8.xml"/><Relationship Id="rId1" Type="http://schemas.openxmlformats.org/officeDocument/2006/relationships/themeOverride" Target="../theme/themeOverride1.xml"/><Relationship Id="rId5" Type="http://schemas.openxmlformats.org/officeDocument/2006/relationships/image" Target="../media/image12.jpeg"/><Relationship Id="rId4" Type="http://schemas.openxmlformats.org/officeDocument/2006/relationships/image" Target="../media/image11.pn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14.xml"/><Relationship Id="rId1" Type="http://schemas.openxmlformats.org/officeDocument/2006/relationships/tags" Target="../tags/tag125.xml"/><Relationship Id="rId5" Type="http://schemas.openxmlformats.org/officeDocument/2006/relationships/image" Target="../media/image12.jpeg"/><Relationship Id="rId4" Type="http://schemas.openxmlformats.org/officeDocument/2006/relationships/image" Target="../media/image11.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4.xml"/></Relationships>
</file>

<file path=ppt/slides/_rels/slide13.xml.rels><?xml version="1.0" encoding="UTF-8" standalone="yes"?>
<Relationships xmlns="http://schemas.openxmlformats.org/package/2006/relationships"><Relationship Id="rId3" Type="http://schemas.openxmlformats.org/officeDocument/2006/relationships/image" Target="../media/image11.png"/><Relationship Id="rId7" Type="http://schemas.openxmlformats.org/officeDocument/2006/relationships/image" Target="../media/image15.png"/><Relationship Id="rId2" Type="http://schemas.openxmlformats.org/officeDocument/2006/relationships/notesSlide" Target="../notesSlides/notesSlide12.xml"/><Relationship Id="rId1" Type="http://schemas.openxmlformats.org/officeDocument/2006/relationships/slideLayout" Target="../slideLayouts/slideLayout14.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jpeg"/></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3.xml"/><Relationship Id="rId7" Type="http://schemas.openxmlformats.org/officeDocument/2006/relationships/image" Target="../media/image16.wmf"/><Relationship Id="rId2" Type="http://schemas.openxmlformats.org/officeDocument/2006/relationships/slideLayout" Target="../slideLayouts/slideLayout14.xml"/><Relationship Id="rId1" Type="http://schemas.openxmlformats.org/officeDocument/2006/relationships/vmlDrawing" Target="../drawings/vmlDrawing1.vml"/><Relationship Id="rId6" Type="http://schemas.openxmlformats.org/officeDocument/2006/relationships/oleObject" Target="../embeddings/oleObject1.bin"/><Relationship Id="rId5" Type="http://schemas.openxmlformats.org/officeDocument/2006/relationships/image" Target="../media/image12.jpeg"/><Relationship Id="rId4" Type="http://schemas.openxmlformats.org/officeDocument/2006/relationships/image" Target="../media/image11.png"/></Relationships>
</file>

<file path=ppt/slides/_rels/slide1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4.xml"/><Relationship Id="rId1" Type="http://schemas.openxmlformats.org/officeDocument/2006/relationships/slideLayout" Target="../slideLayouts/slideLayout14.xml"/><Relationship Id="rId4" Type="http://schemas.openxmlformats.org/officeDocument/2006/relationships/image" Target="../media/image12.jpeg"/></Relationships>
</file>

<file path=ppt/slides/_rels/slide1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5.xml"/><Relationship Id="rId1" Type="http://schemas.openxmlformats.org/officeDocument/2006/relationships/slideLayout" Target="../slideLayouts/slideLayout14.xml"/><Relationship Id="rId4" Type="http://schemas.openxmlformats.org/officeDocument/2006/relationships/image" Target="../media/image12.jpeg"/></Relationships>
</file>

<file path=ppt/slides/_rels/slide1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6.xml"/><Relationship Id="rId1" Type="http://schemas.openxmlformats.org/officeDocument/2006/relationships/slideLayout" Target="../slideLayouts/slideLayout14.xml"/><Relationship Id="rId4" Type="http://schemas.openxmlformats.org/officeDocument/2006/relationships/image" Target="../media/image12.jpeg"/></Relationships>
</file>

<file path=ppt/slides/_rels/slide1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7.xml"/><Relationship Id="rId1" Type="http://schemas.openxmlformats.org/officeDocument/2006/relationships/slideLayout" Target="../slideLayouts/slideLayout14.xml"/><Relationship Id="rId4" Type="http://schemas.openxmlformats.org/officeDocument/2006/relationships/image" Target="../media/image12.jpeg"/></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14.xml"/><Relationship Id="rId1" Type="http://schemas.openxmlformats.org/officeDocument/2006/relationships/tags" Target="../tags/tag126.xml"/><Relationship Id="rId5" Type="http://schemas.openxmlformats.org/officeDocument/2006/relationships/image" Target="../media/image12.jpeg"/><Relationship Id="rId4" Type="http://schemas.openxmlformats.org/officeDocument/2006/relationships/image" Target="../media/image11.png"/></Relationships>
</file>

<file path=ppt/slides/_rels/slide2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9.xml"/><Relationship Id="rId1" Type="http://schemas.openxmlformats.org/officeDocument/2006/relationships/slideLayout" Target="../slideLayouts/slideLayout14.xml"/><Relationship Id="rId4" Type="http://schemas.openxmlformats.org/officeDocument/2006/relationships/image" Target="../media/image12.jpe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4.xml"/></Relationships>
</file>

<file path=ppt/slides/_rels/slide2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1.xml"/><Relationship Id="rId1" Type="http://schemas.openxmlformats.org/officeDocument/2006/relationships/slideLayout" Target="../slideLayouts/slideLayout14.xml"/><Relationship Id="rId4" Type="http://schemas.openxmlformats.org/officeDocument/2006/relationships/image" Target="../media/image12.jpeg"/></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14.xml"/><Relationship Id="rId1" Type="http://schemas.openxmlformats.org/officeDocument/2006/relationships/tags" Target="../tags/tag127.xml"/><Relationship Id="rId5" Type="http://schemas.openxmlformats.org/officeDocument/2006/relationships/image" Target="../media/image12.jpeg"/><Relationship Id="rId4" Type="http://schemas.openxmlformats.org/officeDocument/2006/relationships/image" Target="../media/image11.png"/></Relationships>
</file>

<file path=ppt/slides/_rels/slide24.xml.rels><?xml version="1.0" encoding="UTF-8" standalone="yes"?>
<Relationships xmlns="http://schemas.openxmlformats.org/package/2006/relationships"><Relationship Id="rId8" Type="http://schemas.openxmlformats.org/officeDocument/2006/relationships/image" Target="../media/image16.wmf"/><Relationship Id="rId3" Type="http://schemas.openxmlformats.org/officeDocument/2006/relationships/notesSlide" Target="../notesSlides/notesSlide23.xml"/><Relationship Id="rId7" Type="http://schemas.openxmlformats.org/officeDocument/2006/relationships/oleObject" Target="../embeddings/oleObject2.bin"/><Relationship Id="rId2" Type="http://schemas.openxmlformats.org/officeDocument/2006/relationships/slideLayout" Target="../slideLayouts/slideLayout14.xml"/><Relationship Id="rId1" Type="http://schemas.openxmlformats.org/officeDocument/2006/relationships/vmlDrawing" Target="../drawings/vmlDrawing2.vml"/><Relationship Id="rId6" Type="http://schemas.openxmlformats.org/officeDocument/2006/relationships/image" Target="../media/image17.jpeg"/><Relationship Id="rId5" Type="http://schemas.openxmlformats.org/officeDocument/2006/relationships/image" Target="../media/image12.jpeg"/><Relationship Id="rId4" Type="http://schemas.openxmlformats.org/officeDocument/2006/relationships/image" Target="../media/image11.png"/></Relationships>
</file>

<file path=ppt/slides/_rels/slide2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4.xml"/><Relationship Id="rId1" Type="http://schemas.openxmlformats.org/officeDocument/2006/relationships/slideLayout" Target="../slideLayouts/slideLayout14.xml"/><Relationship Id="rId4" Type="http://schemas.openxmlformats.org/officeDocument/2006/relationships/image" Target="../media/image12.jpeg"/></Relationships>
</file>

<file path=ppt/slides/_rels/slide2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5.xml"/><Relationship Id="rId1" Type="http://schemas.openxmlformats.org/officeDocument/2006/relationships/slideLayout" Target="../slideLayouts/slideLayout14.xml"/><Relationship Id="rId4" Type="http://schemas.openxmlformats.org/officeDocument/2006/relationships/image" Target="../media/image12.jpeg"/></Relationships>
</file>

<file path=ppt/slides/_rels/slide2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6.xml"/><Relationship Id="rId1" Type="http://schemas.openxmlformats.org/officeDocument/2006/relationships/slideLayout" Target="../slideLayouts/slideLayout14.xml"/><Relationship Id="rId4" Type="http://schemas.openxmlformats.org/officeDocument/2006/relationships/image" Target="../media/image12.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副标题 8"/>
          <p:cNvSpPr>
            <a:spLocks noGrp="1"/>
          </p:cNvSpPr>
          <p:nvPr>
            <p:ph type="subTitle" idx="1"/>
          </p:nvPr>
        </p:nvSpPr>
        <p:spPr>
          <a:xfrm>
            <a:off x="2309284" y="5215467"/>
            <a:ext cx="6627284" cy="592667"/>
          </a:xfrm>
        </p:spPr>
        <p:txBody>
          <a:bodyPr vert="horz" wrap="square" lIns="91440" tIns="45720" rIns="91440" bIns="45720" numCol="1" anchor="t" anchorCtr="0" compatLnSpc="1">
            <a:noAutofit/>
          </a:bodyPr>
          <a:lstStyle/>
          <a:p>
            <a:pPr marL="0" marR="0" lvl="0" indent="0" algn="ctr" defTabSz="386080" rtl="0" eaLnBrk="1" fontAlgn="auto" latinLnBrk="0" hangingPunct="1">
              <a:lnSpc>
                <a:spcPct val="110000"/>
              </a:lnSpc>
              <a:spcBef>
                <a:spcPts val="675"/>
              </a:spcBef>
              <a:spcAft>
                <a:spcPts val="0"/>
              </a:spcAft>
              <a:buClr>
                <a:schemeClr val="accent1"/>
              </a:buClr>
              <a:buSzPct val="50000"/>
              <a:buFont typeface="Arial" panose="020B0604020202020204" pitchFamily="34" charset="0"/>
              <a:buNone/>
              <a:defRPr/>
            </a:pPr>
            <a:r>
              <a:rPr kumimoji="0" lang="zh-CN" altLang="en-US" sz="2400" b="1" i="0" u="none" strike="noStrike" kern="1200" cap="none" spc="0" normalizeH="0" baseline="0" noProof="0" dirty="0" smtClean="0">
                <a:ln>
                  <a:noFill/>
                </a:ln>
                <a:solidFill>
                  <a:schemeClr val="bg1"/>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cs"/>
              </a:rPr>
              <a:t>国家税务总局珠海市税务局</a:t>
            </a:r>
            <a:endParaRPr kumimoji="0" lang="zh-CN" altLang="en-US" sz="2400" b="1"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cs"/>
            </a:endParaRPr>
          </a:p>
        </p:txBody>
      </p:sp>
      <p:sp>
        <p:nvSpPr>
          <p:cNvPr id="8" name="标题 7"/>
          <p:cNvSpPr>
            <a:spLocks noGrp="1"/>
          </p:cNvSpPr>
          <p:nvPr>
            <p:ph type="title"/>
          </p:nvPr>
        </p:nvSpPr>
        <p:spPr>
          <a:xfrm>
            <a:off x="1919817" y="1714500"/>
            <a:ext cx="6627284" cy="1282700"/>
          </a:xfrm>
        </p:spPr>
        <p:txBody>
          <a:bodyPr vert="horz" wrap="square" lIns="91440" tIns="45720" rIns="91440" bIns="45720" numCol="1" anchor="b" anchorCtr="0" compatLnSpc="1">
            <a:noAutofit/>
          </a:bodyPr>
          <a:lstStyle/>
          <a:p>
            <a:pPr marL="0" marR="0" lvl="0" indent="0" algn="ctr" defTabSz="386080" rtl="0" eaLnBrk="1" fontAlgn="base" latinLnBrk="0" hangingPunct="1">
              <a:lnSpc>
                <a:spcPct val="110000"/>
              </a:lnSpc>
              <a:spcBef>
                <a:spcPts val="675"/>
              </a:spcBef>
              <a:spcAft>
                <a:spcPct val="0"/>
              </a:spcAft>
              <a:buClr>
                <a:schemeClr val="accent1"/>
              </a:buClr>
              <a:buSzPct val="50000"/>
              <a:buFontTx/>
              <a:buNone/>
              <a:defRPr/>
            </a:pPr>
            <a:r>
              <a:rPr kumimoji="0" lang="en-US" altLang="zh-CN" sz="5465" b="1" i="0" u="none" strike="noStrike" kern="1000" cap="none" spc="0" normalizeH="0" baseline="0" noProof="0" dirty="0" smtClean="0">
                <a:ln>
                  <a:noFill/>
                </a:ln>
                <a:solidFill>
                  <a:schemeClr val="bg1"/>
                </a:solidFill>
                <a:effectLst>
                  <a:outerShdw blurRad="38100" dist="38100" dir="2700000" algn="tl">
                    <a:srgbClr val="C0C0C0"/>
                  </a:outerShdw>
                </a:effectLst>
                <a:uLnTx/>
                <a:uFillTx/>
                <a:latin typeface="Arial" panose="020B0604020202020204" pitchFamily="34" charset="0"/>
                <a:ea typeface="宋体" panose="02010600030101010101" pitchFamily="2" charset="-122"/>
                <a:cs typeface="+mj-cs"/>
              </a:rPr>
              <a:t/>
            </a:r>
            <a:br>
              <a:rPr kumimoji="0" lang="en-US" altLang="zh-CN" sz="5465" b="1" i="0" u="none" strike="noStrike" kern="1000" cap="none" spc="0" normalizeH="0" baseline="0" noProof="0" dirty="0" smtClean="0">
                <a:ln>
                  <a:noFill/>
                </a:ln>
                <a:solidFill>
                  <a:schemeClr val="bg1"/>
                </a:solidFill>
                <a:effectLst>
                  <a:outerShdw blurRad="38100" dist="38100" dir="2700000" algn="tl">
                    <a:srgbClr val="C0C0C0"/>
                  </a:outerShdw>
                </a:effectLst>
                <a:uLnTx/>
                <a:uFillTx/>
                <a:latin typeface="Arial" panose="020B0604020202020204" pitchFamily="34" charset="0"/>
                <a:ea typeface="宋体" panose="02010600030101010101" pitchFamily="2" charset="-122"/>
                <a:cs typeface="+mj-cs"/>
              </a:rPr>
            </a:br>
            <a:r>
              <a:rPr kumimoji="0" lang="zh-CN" sz="5465" b="1" i="0" u="none" strike="noStrike" kern="1000" cap="none" spc="0" normalizeH="0" baseline="0" noProof="0" dirty="0" smtClean="0">
                <a:ln>
                  <a:noFill/>
                </a:ln>
                <a:solidFill>
                  <a:schemeClr val="bg1"/>
                </a:solidFill>
                <a:effectLst>
                  <a:outerShdw blurRad="38100" dist="38100" dir="2700000" algn="tl">
                    <a:srgbClr val="C0C0C0"/>
                  </a:outerShdw>
                </a:effectLst>
                <a:uLnTx/>
                <a:uFillTx/>
                <a:latin typeface="Arial" panose="020B0604020202020204" pitchFamily="34" charset="0"/>
                <a:ea typeface="宋体" panose="02010600030101010101" pitchFamily="2" charset="-122"/>
                <a:cs typeface="+mj-cs"/>
              </a:rPr>
              <a:t>鼓励中小企业发展税费政策解读</a:t>
            </a:r>
          </a:p>
        </p:txBody>
      </p:sp>
    </p:spTree>
  </p:cSld>
  <p:clrMapOvr>
    <a:masterClrMapping/>
  </p:clrMapOvr>
  <p:transition spd="slow" advTm="34351">
    <p:blinds dir="vert"/>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ext Placeholder 4"/>
          <p:cNvSpPr txBox="1">
            <a:spLocks noChangeArrowheads="1"/>
          </p:cNvSpPr>
          <p:nvPr/>
        </p:nvSpPr>
        <p:spPr bwMode="auto">
          <a:xfrm>
            <a:off x="814388" y="573088"/>
            <a:ext cx="3009900" cy="660400"/>
          </a:xfrm>
          <a:prstGeom prst="rect">
            <a:avLst/>
          </a:prstGeom>
          <a:noFill/>
          <a:ln w="9525">
            <a:noFill/>
            <a:miter lim="800000"/>
          </a:ln>
        </p:spPr>
        <p:txBody>
          <a:bodyPr anchor="ctr"/>
          <a:lstStyle/>
          <a:p>
            <a:pPr algn="ctr" fontAlgn="auto">
              <a:spcBef>
                <a:spcPct val="20000"/>
              </a:spcBef>
              <a:buFont typeface="Arial" panose="020B0604020202020204" pitchFamily="34" charset="0"/>
            </a:pPr>
            <a:r>
              <a:rPr lang="zh-CN" altLang="en-US" sz="4265" b="1" noProof="1">
                <a:solidFill>
                  <a:schemeClr val="accent1"/>
                </a:solidFill>
                <a:latin typeface="微软雅黑" panose="020B0503020204020204" pitchFamily="34" charset="-122"/>
                <a:ea typeface="微软雅黑" panose="020B0503020204020204" pitchFamily="34" charset="-122"/>
                <a:cs typeface="+mn-cs"/>
              </a:rPr>
              <a:t>目录</a:t>
            </a:r>
            <a:r>
              <a:rPr lang="en-US" altLang="zh-CN" sz="4265" b="1" noProof="1">
                <a:solidFill>
                  <a:schemeClr val="accent1"/>
                </a:solidFill>
                <a:latin typeface="微软雅黑" panose="020B0503020204020204" pitchFamily="34" charset="-122"/>
                <a:ea typeface="微软雅黑" panose="020B0503020204020204" pitchFamily="34" charset="-122"/>
                <a:cs typeface="+mn-cs"/>
              </a:rPr>
              <a:t>/</a:t>
            </a:r>
            <a:r>
              <a:rPr lang="en-US" altLang="zh-CN" sz="2400" b="1" noProof="1">
                <a:solidFill>
                  <a:schemeClr val="accent1"/>
                </a:solidFill>
                <a:latin typeface="微软雅黑" panose="020B0503020204020204" pitchFamily="34" charset="-122"/>
                <a:ea typeface="微软雅黑" panose="020B0503020204020204" pitchFamily="34" charset="-122"/>
                <a:cs typeface="+mn-cs"/>
              </a:rPr>
              <a:t>Contents</a:t>
            </a:r>
            <a:endParaRPr lang="en-GB" altLang="zh-CN" sz="2400" b="1" noProof="1">
              <a:solidFill>
                <a:schemeClr val="accent1"/>
              </a:solidFill>
              <a:latin typeface="微软雅黑" panose="020B0503020204020204" pitchFamily="34" charset="-122"/>
              <a:ea typeface="微软雅黑" panose="020B0503020204020204" pitchFamily="34" charset="-122"/>
            </a:endParaRPr>
          </a:p>
        </p:txBody>
      </p:sp>
      <p:cxnSp>
        <p:nvCxnSpPr>
          <p:cNvPr id="43" name="直接连接符 42"/>
          <p:cNvCxnSpPr/>
          <p:nvPr/>
        </p:nvCxnSpPr>
        <p:spPr>
          <a:xfrm>
            <a:off x="922338" y="1411288"/>
            <a:ext cx="10199688" cy="0"/>
          </a:xfrm>
          <a:prstGeom prst="line">
            <a:avLst/>
          </a:prstGeom>
        </p:spPr>
        <p:style>
          <a:lnRef idx="1">
            <a:schemeClr val="accent1"/>
          </a:lnRef>
          <a:fillRef idx="0">
            <a:schemeClr val="accent1"/>
          </a:fillRef>
          <a:effectRef idx="0">
            <a:schemeClr val="accent1"/>
          </a:effectRef>
          <a:fontRef idx="minor">
            <a:schemeClr val="tx1"/>
          </a:fontRef>
        </p:style>
      </p:cxnSp>
      <p:grpSp>
        <p:nvGrpSpPr>
          <p:cNvPr id="19459" name="组合 44"/>
          <p:cNvGrpSpPr/>
          <p:nvPr/>
        </p:nvGrpSpPr>
        <p:grpSpPr>
          <a:xfrm>
            <a:off x="573088" y="1795463"/>
            <a:ext cx="2011362" cy="912812"/>
            <a:chOff x="2215144" y="927951"/>
            <a:chExt cx="1120614" cy="1085916"/>
          </a:xfrm>
        </p:grpSpPr>
        <p:sp>
          <p:nvSpPr>
            <p:cNvPr id="46" name="平行四边形 45"/>
            <p:cNvSpPr/>
            <p:nvPr/>
          </p:nvSpPr>
          <p:spPr>
            <a:xfrm>
              <a:off x="2215144" y="982872"/>
              <a:ext cx="1120614" cy="843206"/>
            </a:xfrm>
            <a:prstGeom prst="parallelogram">
              <a:avLst>
                <a:gd name="adj" fmla="val 48207"/>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865" strike="noStrike" noProof="1">
                <a:latin typeface="Impact" panose="020B0806030902050204" pitchFamily="34" charset="0"/>
              </a:endParaRPr>
            </a:p>
          </p:txBody>
        </p:sp>
        <p:sp>
          <p:nvSpPr>
            <p:cNvPr id="20510" name="文本框 9"/>
            <p:cNvSpPr txBox="1">
              <a:spLocks noChangeArrowheads="1"/>
            </p:cNvSpPr>
            <p:nvPr/>
          </p:nvSpPr>
          <p:spPr bwMode="auto">
            <a:xfrm>
              <a:off x="2392014" y="927951"/>
              <a:ext cx="943744" cy="1085916"/>
            </a:xfrm>
            <a:prstGeom prst="rect">
              <a:avLst/>
            </a:prstGeom>
            <a:noFill/>
            <a:ln w="9525">
              <a:noFill/>
              <a:miter lim="800000"/>
            </a:ln>
          </p:spPr>
          <p:txBody>
            <a:bodyPr wrap="square">
              <a:spAutoFit/>
            </a:bodyPr>
            <a:lstStyle/>
            <a:p>
              <a:pPr fontAlgn="auto"/>
              <a:r>
                <a:rPr lang="en-US" altLang="zh-CN" sz="5335" noProof="1">
                  <a:solidFill>
                    <a:schemeClr val="bg1"/>
                  </a:solidFill>
                  <a:latin typeface="Impact" panose="020B0806030902050204" pitchFamily="34" charset="0"/>
                  <a:ea typeface="+mn-ea"/>
                  <a:cs typeface="+mn-cs"/>
                </a:rPr>
                <a:t>01</a:t>
              </a:r>
              <a:endParaRPr lang="zh-CN" altLang="en-US" sz="5335" noProof="1">
                <a:solidFill>
                  <a:schemeClr val="bg1"/>
                </a:solidFill>
                <a:latin typeface="Impact" panose="020B0806030902050204" pitchFamily="34" charset="0"/>
              </a:endParaRPr>
            </a:p>
          </p:txBody>
        </p:sp>
      </p:grpSp>
      <p:grpSp>
        <p:nvGrpSpPr>
          <p:cNvPr id="19462" name="组合 59"/>
          <p:cNvGrpSpPr/>
          <p:nvPr/>
        </p:nvGrpSpPr>
        <p:grpSpPr>
          <a:xfrm>
            <a:off x="2584450" y="1836738"/>
            <a:ext cx="8890000" cy="674466"/>
            <a:chOff x="4315150" y="953426"/>
            <a:chExt cx="3857250" cy="546093"/>
          </a:xfrm>
        </p:grpSpPr>
        <p:sp>
          <p:nvSpPr>
            <p:cNvPr id="19463" name="矩形 60"/>
            <p:cNvSpPr/>
            <p:nvPr/>
          </p:nvSpPr>
          <p:spPr>
            <a:xfrm>
              <a:off x="4512811" y="1027026"/>
              <a:ext cx="3415544" cy="472493"/>
            </a:xfrm>
            <a:prstGeom prst="rect">
              <a:avLst/>
            </a:prstGeom>
            <a:noFill/>
            <a:ln w="15875">
              <a:noFill/>
            </a:ln>
          </p:spPr>
          <p:txBody>
            <a:bodyPr lIns="91440" tIns="45720" rIns="91440" bIns="45720" anchor="t">
              <a:spAutoFit/>
            </a:bodyPr>
            <a:lstStyle/>
            <a:p>
              <a:pPr algn="ctr"/>
              <a:r>
                <a:rPr lang="zh-CN" altLang="en-US" sz="3200" b="1" dirty="0" smtClean="0">
                  <a:latin typeface="微软雅黑" panose="020B0503020204020204" pitchFamily="34" charset="-122"/>
                  <a:ea typeface="微软雅黑" panose="020B0503020204020204" pitchFamily="34" charset="-122"/>
                </a:rPr>
                <a:t>增值税优惠政策</a:t>
              </a:r>
              <a:endParaRPr lang="zh-CN" altLang="en-US" sz="3200" b="1" dirty="0">
                <a:latin typeface="微软雅黑" panose="020B0503020204020204" pitchFamily="34" charset="-122"/>
                <a:ea typeface="微软雅黑" panose="020B0503020204020204" pitchFamily="34" charset="-122"/>
              </a:endParaRPr>
            </a:p>
          </p:txBody>
        </p:sp>
        <p:sp>
          <p:nvSpPr>
            <p:cNvPr id="62" name="平行四边形 61"/>
            <p:cNvSpPr/>
            <p:nvPr/>
          </p:nvSpPr>
          <p:spPr>
            <a:xfrm>
              <a:off x="4315150" y="953426"/>
              <a:ext cx="3857250" cy="540057"/>
            </a:xfrm>
            <a:prstGeom prst="parallelogram">
              <a:avLst>
                <a:gd name="adj" fmla="val 48207"/>
              </a:avLst>
            </a:prstGeom>
            <a:noFill/>
            <a:ln w="158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anchor="ctr"/>
            <a:lstStyle/>
            <a:p>
              <a:pPr eaLnBrk="1" fontAlgn="auto" hangingPunct="1">
                <a:spcBef>
                  <a:spcPts val="0"/>
                </a:spcBef>
                <a:spcAft>
                  <a:spcPts val="0"/>
                </a:spcAft>
                <a:defRPr/>
              </a:pPr>
              <a:endParaRPr lang="zh-CN" altLang="en-US" sz="2135" b="1" strike="noStrike" noProof="1">
                <a:solidFill>
                  <a:schemeClr val="tx1">
                    <a:lumMod val="75000"/>
                    <a:lumOff val="25000"/>
                  </a:schemeClr>
                </a:solidFill>
              </a:endParaRPr>
            </a:p>
          </p:txBody>
        </p:sp>
      </p:grpSp>
      <p:grpSp>
        <p:nvGrpSpPr>
          <p:cNvPr id="19465" name="组合 33"/>
          <p:cNvGrpSpPr/>
          <p:nvPr/>
        </p:nvGrpSpPr>
        <p:grpSpPr>
          <a:xfrm>
            <a:off x="10609263" y="654050"/>
            <a:ext cx="574675" cy="577850"/>
            <a:chOff x="6084168" y="1274820"/>
            <a:chExt cx="432048" cy="432834"/>
          </a:xfrm>
        </p:grpSpPr>
        <p:sp>
          <p:nvSpPr>
            <p:cNvPr id="19466" name="椭圆 22"/>
            <p:cNvSpPr/>
            <p:nvPr/>
          </p:nvSpPr>
          <p:spPr>
            <a:xfrm>
              <a:off x="6084168" y="1274820"/>
              <a:ext cx="432048" cy="432834"/>
            </a:xfrm>
            <a:prstGeom prst="ellipse">
              <a:avLst/>
            </a:prstGeom>
            <a:solidFill>
              <a:schemeClr val="accent1"/>
            </a:solidFill>
            <a:ln w="9525">
              <a:noFill/>
            </a:ln>
          </p:spPr>
          <p:txBody>
            <a:bodyPr anchor="ctr"/>
            <a:lstStyle/>
            <a:p>
              <a:pPr algn="ctr"/>
              <a:endParaRPr lang="zh-CN" altLang="en-US" sz="2400">
                <a:solidFill>
                  <a:srgbClr val="FFFFFF"/>
                </a:solidFill>
                <a:latin typeface="Calibri" panose="020F0502020204030204" charset="0"/>
                <a:ea typeface="宋体" panose="02010600030101010101" pitchFamily="2" charset="-122"/>
              </a:endParaRPr>
            </a:p>
          </p:txBody>
        </p:sp>
        <p:sp>
          <p:nvSpPr>
            <p:cNvPr id="19467" name="Freeform 59"/>
            <p:cNvSpPr/>
            <p:nvPr/>
          </p:nvSpPr>
          <p:spPr>
            <a:xfrm>
              <a:off x="6180302" y="1365898"/>
              <a:ext cx="239780" cy="250679"/>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0" b="0"/>
              <a:pathLst>
                <a:path w="581" h="609">
                  <a:moveTo>
                    <a:pt x="566" y="523"/>
                  </a:moveTo>
                  <a:lnTo>
                    <a:pt x="566" y="523"/>
                  </a:lnTo>
                  <a:cubicBezTo>
                    <a:pt x="495" y="594"/>
                    <a:pt x="495" y="594"/>
                    <a:pt x="495" y="594"/>
                  </a:cubicBezTo>
                  <a:cubicBezTo>
                    <a:pt x="488" y="601"/>
                    <a:pt x="481" y="608"/>
                    <a:pt x="474" y="608"/>
                  </a:cubicBezTo>
                  <a:cubicBezTo>
                    <a:pt x="467" y="608"/>
                    <a:pt x="460" y="601"/>
                    <a:pt x="453" y="594"/>
                  </a:cubicBezTo>
                  <a:cubicBezTo>
                    <a:pt x="417" y="558"/>
                    <a:pt x="417" y="558"/>
                    <a:pt x="417" y="558"/>
                  </a:cubicBezTo>
                  <a:cubicBezTo>
                    <a:pt x="410" y="551"/>
                    <a:pt x="410" y="544"/>
                    <a:pt x="410" y="537"/>
                  </a:cubicBezTo>
                  <a:cubicBezTo>
                    <a:pt x="410" y="523"/>
                    <a:pt x="417" y="509"/>
                    <a:pt x="439" y="509"/>
                  </a:cubicBezTo>
                  <a:cubicBezTo>
                    <a:pt x="446" y="509"/>
                    <a:pt x="453" y="516"/>
                    <a:pt x="453" y="523"/>
                  </a:cubicBezTo>
                  <a:cubicBezTo>
                    <a:pt x="474" y="537"/>
                    <a:pt x="474" y="537"/>
                    <a:pt x="474" y="537"/>
                  </a:cubicBezTo>
                  <a:cubicBezTo>
                    <a:pt x="530" y="481"/>
                    <a:pt x="530" y="481"/>
                    <a:pt x="530" y="481"/>
                  </a:cubicBezTo>
                  <a:cubicBezTo>
                    <a:pt x="537" y="474"/>
                    <a:pt x="545" y="474"/>
                    <a:pt x="552" y="474"/>
                  </a:cubicBezTo>
                  <a:cubicBezTo>
                    <a:pt x="566" y="474"/>
                    <a:pt x="580" y="488"/>
                    <a:pt x="580" y="502"/>
                  </a:cubicBezTo>
                  <a:cubicBezTo>
                    <a:pt x="580" y="509"/>
                    <a:pt x="573" y="516"/>
                    <a:pt x="566" y="523"/>
                  </a:cubicBezTo>
                  <a:close/>
                  <a:moveTo>
                    <a:pt x="474" y="495"/>
                  </a:moveTo>
                  <a:lnTo>
                    <a:pt x="474" y="495"/>
                  </a:lnTo>
                  <a:cubicBezTo>
                    <a:pt x="467" y="488"/>
                    <a:pt x="453" y="481"/>
                    <a:pt x="439" y="481"/>
                  </a:cubicBezTo>
                  <a:cubicBezTo>
                    <a:pt x="403" y="481"/>
                    <a:pt x="382" y="509"/>
                    <a:pt x="382" y="537"/>
                  </a:cubicBezTo>
                  <a:cubicBezTo>
                    <a:pt x="382" y="558"/>
                    <a:pt x="389" y="573"/>
                    <a:pt x="396" y="580"/>
                  </a:cubicBezTo>
                  <a:cubicBezTo>
                    <a:pt x="424" y="608"/>
                    <a:pt x="424" y="608"/>
                    <a:pt x="424" y="608"/>
                  </a:cubicBezTo>
                  <a:cubicBezTo>
                    <a:pt x="29" y="608"/>
                    <a:pt x="29" y="608"/>
                    <a:pt x="29" y="608"/>
                  </a:cubicBezTo>
                  <a:cubicBezTo>
                    <a:pt x="15" y="608"/>
                    <a:pt x="0" y="594"/>
                    <a:pt x="0" y="580"/>
                  </a:cubicBezTo>
                  <a:cubicBezTo>
                    <a:pt x="0" y="85"/>
                    <a:pt x="0" y="85"/>
                    <a:pt x="0" y="85"/>
                  </a:cubicBezTo>
                  <a:cubicBezTo>
                    <a:pt x="0" y="71"/>
                    <a:pt x="15" y="56"/>
                    <a:pt x="29" y="56"/>
                  </a:cubicBezTo>
                  <a:cubicBezTo>
                    <a:pt x="78" y="56"/>
                    <a:pt x="78" y="56"/>
                    <a:pt x="78" y="56"/>
                  </a:cubicBezTo>
                  <a:cubicBezTo>
                    <a:pt x="78" y="85"/>
                    <a:pt x="78" y="85"/>
                    <a:pt x="78" y="85"/>
                  </a:cubicBezTo>
                  <a:cubicBezTo>
                    <a:pt x="78" y="120"/>
                    <a:pt x="106" y="141"/>
                    <a:pt x="135" y="141"/>
                  </a:cubicBezTo>
                  <a:cubicBezTo>
                    <a:pt x="163" y="141"/>
                    <a:pt x="191" y="120"/>
                    <a:pt x="191" y="85"/>
                  </a:cubicBezTo>
                  <a:cubicBezTo>
                    <a:pt x="191" y="56"/>
                    <a:pt x="191" y="56"/>
                    <a:pt x="191" y="56"/>
                  </a:cubicBezTo>
                  <a:cubicBezTo>
                    <a:pt x="219" y="56"/>
                    <a:pt x="219" y="56"/>
                    <a:pt x="219" y="56"/>
                  </a:cubicBezTo>
                  <a:cubicBezTo>
                    <a:pt x="219" y="85"/>
                    <a:pt x="219" y="85"/>
                    <a:pt x="219" y="85"/>
                  </a:cubicBezTo>
                  <a:cubicBezTo>
                    <a:pt x="219" y="120"/>
                    <a:pt x="248" y="141"/>
                    <a:pt x="276" y="141"/>
                  </a:cubicBezTo>
                  <a:cubicBezTo>
                    <a:pt x="304" y="141"/>
                    <a:pt x="333" y="120"/>
                    <a:pt x="333" y="85"/>
                  </a:cubicBezTo>
                  <a:cubicBezTo>
                    <a:pt x="333" y="56"/>
                    <a:pt x="333" y="56"/>
                    <a:pt x="333" y="56"/>
                  </a:cubicBezTo>
                  <a:cubicBezTo>
                    <a:pt x="361" y="56"/>
                    <a:pt x="361" y="56"/>
                    <a:pt x="361" y="56"/>
                  </a:cubicBezTo>
                  <a:cubicBezTo>
                    <a:pt x="361" y="85"/>
                    <a:pt x="361" y="85"/>
                    <a:pt x="361" y="85"/>
                  </a:cubicBezTo>
                  <a:cubicBezTo>
                    <a:pt x="361" y="120"/>
                    <a:pt x="389" y="141"/>
                    <a:pt x="417" y="141"/>
                  </a:cubicBezTo>
                  <a:cubicBezTo>
                    <a:pt x="446" y="141"/>
                    <a:pt x="474" y="120"/>
                    <a:pt x="474" y="85"/>
                  </a:cubicBezTo>
                  <a:cubicBezTo>
                    <a:pt x="474" y="56"/>
                    <a:pt x="474" y="56"/>
                    <a:pt x="474" y="56"/>
                  </a:cubicBezTo>
                  <a:cubicBezTo>
                    <a:pt x="523" y="56"/>
                    <a:pt x="523" y="56"/>
                    <a:pt x="523" y="56"/>
                  </a:cubicBezTo>
                  <a:cubicBezTo>
                    <a:pt x="537" y="56"/>
                    <a:pt x="552" y="71"/>
                    <a:pt x="552" y="85"/>
                  </a:cubicBezTo>
                  <a:cubicBezTo>
                    <a:pt x="552" y="445"/>
                    <a:pt x="552" y="445"/>
                    <a:pt x="552" y="445"/>
                  </a:cubicBezTo>
                  <a:cubicBezTo>
                    <a:pt x="530" y="445"/>
                    <a:pt x="516" y="452"/>
                    <a:pt x="509" y="460"/>
                  </a:cubicBezTo>
                  <a:lnTo>
                    <a:pt x="474" y="495"/>
                  </a:lnTo>
                  <a:close/>
                  <a:moveTo>
                    <a:pt x="78" y="488"/>
                  </a:moveTo>
                  <a:lnTo>
                    <a:pt x="78" y="488"/>
                  </a:lnTo>
                  <a:cubicBezTo>
                    <a:pt x="78" y="502"/>
                    <a:pt x="85" y="509"/>
                    <a:pt x="99" y="509"/>
                  </a:cubicBezTo>
                  <a:cubicBezTo>
                    <a:pt x="283" y="509"/>
                    <a:pt x="283" y="509"/>
                    <a:pt x="283" y="509"/>
                  </a:cubicBezTo>
                  <a:cubicBezTo>
                    <a:pt x="297" y="509"/>
                    <a:pt x="304" y="502"/>
                    <a:pt x="304" y="488"/>
                  </a:cubicBezTo>
                  <a:cubicBezTo>
                    <a:pt x="304" y="474"/>
                    <a:pt x="297" y="467"/>
                    <a:pt x="283" y="467"/>
                  </a:cubicBezTo>
                  <a:cubicBezTo>
                    <a:pt x="99" y="467"/>
                    <a:pt x="99" y="467"/>
                    <a:pt x="99" y="467"/>
                  </a:cubicBezTo>
                  <a:cubicBezTo>
                    <a:pt x="85" y="467"/>
                    <a:pt x="78" y="474"/>
                    <a:pt x="78" y="488"/>
                  </a:cubicBezTo>
                  <a:close/>
                  <a:moveTo>
                    <a:pt x="446" y="219"/>
                  </a:moveTo>
                  <a:lnTo>
                    <a:pt x="446" y="219"/>
                  </a:lnTo>
                  <a:cubicBezTo>
                    <a:pt x="106" y="219"/>
                    <a:pt x="106" y="219"/>
                    <a:pt x="106" y="219"/>
                  </a:cubicBezTo>
                  <a:cubicBezTo>
                    <a:pt x="92" y="219"/>
                    <a:pt x="78" y="233"/>
                    <a:pt x="78" y="247"/>
                  </a:cubicBezTo>
                  <a:cubicBezTo>
                    <a:pt x="78" y="262"/>
                    <a:pt x="92" y="276"/>
                    <a:pt x="106" y="276"/>
                  </a:cubicBezTo>
                  <a:cubicBezTo>
                    <a:pt x="446" y="276"/>
                    <a:pt x="446" y="276"/>
                    <a:pt x="446" y="276"/>
                  </a:cubicBezTo>
                  <a:cubicBezTo>
                    <a:pt x="460" y="276"/>
                    <a:pt x="474" y="262"/>
                    <a:pt x="474" y="247"/>
                  </a:cubicBezTo>
                  <a:cubicBezTo>
                    <a:pt x="474" y="233"/>
                    <a:pt x="460" y="219"/>
                    <a:pt x="446" y="219"/>
                  </a:cubicBezTo>
                  <a:close/>
                  <a:moveTo>
                    <a:pt x="446" y="339"/>
                  </a:moveTo>
                  <a:lnTo>
                    <a:pt x="446" y="339"/>
                  </a:lnTo>
                  <a:cubicBezTo>
                    <a:pt x="276" y="339"/>
                    <a:pt x="276" y="339"/>
                    <a:pt x="276" y="339"/>
                  </a:cubicBezTo>
                  <a:cubicBezTo>
                    <a:pt x="226" y="339"/>
                    <a:pt x="226" y="339"/>
                    <a:pt x="226" y="339"/>
                  </a:cubicBezTo>
                  <a:cubicBezTo>
                    <a:pt x="106" y="339"/>
                    <a:pt x="106" y="339"/>
                    <a:pt x="106" y="339"/>
                  </a:cubicBezTo>
                  <a:cubicBezTo>
                    <a:pt x="92" y="339"/>
                    <a:pt x="78" y="353"/>
                    <a:pt x="78" y="367"/>
                  </a:cubicBezTo>
                  <a:cubicBezTo>
                    <a:pt x="78" y="389"/>
                    <a:pt x="92" y="396"/>
                    <a:pt x="106" y="396"/>
                  </a:cubicBezTo>
                  <a:cubicBezTo>
                    <a:pt x="226" y="396"/>
                    <a:pt x="226" y="396"/>
                    <a:pt x="226" y="396"/>
                  </a:cubicBezTo>
                  <a:cubicBezTo>
                    <a:pt x="276" y="396"/>
                    <a:pt x="276" y="396"/>
                    <a:pt x="276" y="396"/>
                  </a:cubicBezTo>
                  <a:cubicBezTo>
                    <a:pt x="446" y="396"/>
                    <a:pt x="446" y="396"/>
                    <a:pt x="446" y="396"/>
                  </a:cubicBezTo>
                  <a:cubicBezTo>
                    <a:pt x="460" y="396"/>
                    <a:pt x="474" y="389"/>
                    <a:pt x="474" y="367"/>
                  </a:cubicBezTo>
                  <a:cubicBezTo>
                    <a:pt x="474" y="353"/>
                    <a:pt x="460" y="339"/>
                    <a:pt x="446" y="339"/>
                  </a:cubicBezTo>
                  <a:close/>
                  <a:moveTo>
                    <a:pt x="417" y="113"/>
                  </a:moveTo>
                  <a:lnTo>
                    <a:pt x="417" y="113"/>
                  </a:lnTo>
                  <a:cubicBezTo>
                    <a:pt x="403" y="113"/>
                    <a:pt x="389" y="106"/>
                    <a:pt x="389" y="85"/>
                  </a:cubicBezTo>
                  <a:cubicBezTo>
                    <a:pt x="389" y="28"/>
                    <a:pt x="389" y="28"/>
                    <a:pt x="389" y="28"/>
                  </a:cubicBezTo>
                  <a:cubicBezTo>
                    <a:pt x="389" y="14"/>
                    <a:pt x="403" y="0"/>
                    <a:pt x="417" y="0"/>
                  </a:cubicBezTo>
                  <a:cubicBezTo>
                    <a:pt x="431" y="0"/>
                    <a:pt x="446" y="14"/>
                    <a:pt x="446" y="28"/>
                  </a:cubicBezTo>
                  <a:cubicBezTo>
                    <a:pt x="446" y="85"/>
                    <a:pt x="446" y="85"/>
                    <a:pt x="446" y="85"/>
                  </a:cubicBezTo>
                  <a:cubicBezTo>
                    <a:pt x="446" y="106"/>
                    <a:pt x="431" y="113"/>
                    <a:pt x="417" y="113"/>
                  </a:cubicBezTo>
                  <a:close/>
                  <a:moveTo>
                    <a:pt x="276" y="113"/>
                  </a:moveTo>
                  <a:lnTo>
                    <a:pt x="276" y="113"/>
                  </a:lnTo>
                  <a:cubicBezTo>
                    <a:pt x="262" y="113"/>
                    <a:pt x="248" y="106"/>
                    <a:pt x="248" y="85"/>
                  </a:cubicBezTo>
                  <a:cubicBezTo>
                    <a:pt x="248" y="28"/>
                    <a:pt x="248" y="28"/>
                    <a:pt x="248" y="28"/>
                  </a:cubicBezTo>
                  <a:cubicBezTo>
                    <a:pt x="248" y="14"/>
                    <a:pt x="262" y="0"/>
                    <a:pt x="276" y="0"/>
                  </a:cubicBezTo>
                  <a:cubicBezTo>
                    <a:pt x="290" y="0"/>
                    <a:pt x="304" y="14"/>
                    <a:pt x="304" y="28"/>
                  </a:cubicBezTo>
                  <a:cubicBezTo>
                    <a:pt x="304" y="85"/>
                    <a:pt x="304" y="85"/>
                    <a:pt x="304" y="85"/>
                  </a:cubicBezTo>
                  <a:cubicBezTo>
                    <a:pt x="304" y="106"/>
                    <a:pt x="290" y="113"/>
                    <a:pt x="276" y="113"/>
                  </a:cubicBezTo>
                  <a:close/>
                  <a:moveTo>
                    <a:pt x="135" y="113"/>
                  </a:moveTo>
                  <a:lnTo>
                    <a:pt x="135" y="113"/>
                  </a:lnTo>
                  <a:cubicBezTo>
                    <a:pt x="121" y="113"/>
                    <a:pt x="106" y="106"/>
                    <a:pt x="106" y="85"/>
                  </a:cubicBezTo>
                  <a:cubicBezTo>
                    <a:pt x="106" y="28"/>
                    <a:pt x="106" y="28"/>
                    <a:pt x="106" y="28"/>
                  </a:cubicBezTo>
                  <a:cubicBezTo>
                    <a:pt x="106" y="14"/>
                    <a:pt x="121" y="0"/>
                    <a:pt x="135" y="0"/>
                  </a:cubicBezTo>
                  <a:cubicBezTo>
                    <a:pt x="149" y="0"/>
                    <a:pt x="163" y="14"/>
                    <a:pt x="163" y="28"/>
                  </a:cubicBezTo>
                  <a:cubicBezTo>
                    <a:pt x="163" y="85"/>
                    <a:pt x="163" y="85"/>
                    <a:pt x="163" y="85"/>
                  </a:cubicBezTo>
                  <a:cubicBezTo>
                    <a:pt x="163" y="106"/>
                    <a:pt x="149" y="113"/>
                    <a:pt x="135" y="113"/>
                  </a:cubicBezTo>
                  <a:close/>
                </a:path>
              </a:pathLst>
            </a:custGeom>
            <a:solidFill>
              <a:schemeClr val="bg1"/>
            </a:solidFill>
            <a:ln w="9525">
              <a:noFill/>
            </a:ln>
          </p:spPr>
          <p:txBody>
            <a:bodyPr/>
            <a:lstStyle/>
            <a:p>
              <a:endParaRPr lang="zh-CN" altLang="en-US"/>
            </a:p>
          </p:txBody>
        </p:sp>
      </p:grpSp>
      <p:grpSp>
        <p:nvGrpSpPr>
          <p:cNvPr id="19468" name="组合 36"/>
          <p:cNvGrpSpPr/>
          <p:nvPr/>
        </p:nvGrpSpPr>
        <p:grpSpPr>
          <a:xfrm>
            <a:off x="8878888" y="654050"/>
            <a:ext cx="577850" cy="577850"/>
            <a:chOff x="4788024" y="1275213"/>
            <a:chExt cx="432048" cy="432048"/>
          </a:xfrm>
        </p:grpSpPr>
        <p:sp>
          <p:nvSpPr>
            <p:cNvPr id="19469" name="椭圆 65"/>
            <p:cNvSpPr/>
            <p:nvPr/>
          </p:nvSpPr>
          <p:spPr>
            <a:xfrm>
              <a:off x="4788024" y="1275213"/>
              <a:ext cx="432048" cy="432048"/>
            </a:xfrm>
            <a:prstGeom prst="ellipse">
              <a:avLst/>
            </a:prstGeom>
            <a:solidFill>
              <a:srgbClr val="F79600"/>
            </a:solidFill>
            <a:ln w="9525">
              <a:noFill/>
            </a:ln>
          </p:spPr>
          <p:txBody>
            <a:bodyPr anchor="ctr"/>
            <a:lstStyle/>
            <a:p>
              <a:pPr algn="ctr"/>
              <a:endParaRPr lang="zh-CN" altLang="en-US" sz="2400">
                <a:solidFill>
                  <a:srgbClr val="FFFFFF"/>
                </a:solidFill>
                <a:latin typeface="Calibri" panose="020F0502020204030204" charset="0"/>
                <a:ea typeface="宋体" panose="02010600030101010101" pitchFamily="2" charset="-122"/>
              </a:endParaRPr>
            </a:p>
          </p:txBody>
        </p:sp>
        <p:sp>
          <p:nvSpPr>
            <p:cNvPr id="19470" name="Freeform 110"/>
            <p:cNvSpPr/>
            <p:nvPr/>
          </p:nvSpPr>
          <p:spPr>
            <a:xfrm>
              <a:off x="4891102" y="1366806"/>
              <a:ext cx="250679" cy="248862"/>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0" b="0"/>
              <a:pathLst>
                <a:path w="609" h="602">
                  <a:moveTo>
                    <a:pt x="608" y="544"/>
                  </a:moveTo>
                  <a:lnTo>
                    <a:pt x="608" y="544"/>
                  </a:lnTo>
                  <a:cubicBezTo>
                    <a:pt x="608" y="573"/>
                    <a:pt x="579" y="601"/>
                    <a:pt x="551" y="601"/>
                  </a:cubicBezTo>
                  <a:cubicBezTo>
                    <a:pt x="530" y="601"/>
                    <a:pt x="516" y="594"/>
                    <a:pt x="509" y="587"/>
                  </a:cubicBezTo>
                  <a:cubicBezTo>
                    <a:pt x="346" y="417"/>
                    <a:pt x="346" y="417"/>
                    <a:pt x="346" y="417"/>
                  </a:cubicBezTo>
                  <a:cubicBezTo>
                    <a:pt x="311" y="438"/>
                    <a:pt x="269" y="453"/>
                    <a:pt x="226" y="453"/>
                  </a:cubicBezTo>
                  <a:cubicBezTo>
                    <a:pt x="106" y="453"/>
                    <a:pt x="0" y="347"/>
                    <a:pt x="0" y="226"/>
                  </a:cubicBezTo>
                  <a:cubicBezTo>
                    <a:pt x="0" y="99"/>
                    <a:pt x="106" y="0"/>
                    <a:pt x="226" y="0"/>
                  </a:cubicBezTo>
                  <a:cubicBezTo>
                    <a:pt x="353" y="0"/>
                    <a:pt x="452" y="99"/>
                    <a:pt x="452" y="226"/>
                  </a:cubicBezTo>
                  <a:cubicBezTo>
                    <a:pt x="452" y="269"/>
                    <a:pt x="445" y="304"/>
                    <a:pt x="424" y="340"/>
                  </a:cubicBezTo>
                  <a:cubicBezTo>
                    <a:pt x="587" y="502"/>
                    <a:pt x="587" y="502"/>
                    <a:pt x="587" y="502"/>
                  </a:cubicBezTo>
                  <a:cubicBezTo>
                    <a:pt x="601" y="516"/>
                    <a:pt x="608" y="530"/>
                    <a:pt x="608" y="544"/>
                  </a:cubicBezTo>
                  <a:close/>
                  <a:moveTo>
                    <a:pt x="226" y="57"/>
                  </a:moveTo>
                  <a:lnTo>
                    <a:pt x="226" y="57"/>
                  </a:lnTo>
                  <a:cubicBezTo>
                    <a:pt x="134" y="57"/>
                    <a:pt x="56" y="127"/>
                    <a:pt x="56" y="226"/>
                  </a:cubicBezTo>
                  <a:cubicBezTo>
                    <a:pt x="56" y="318"/>
                    <a:pt x="134" y="396"/>
                    <a:pt x="226" y="396"/>
                  </a:cubicBezTo>
                  <a:cubicBezTo>
                    <a:pt x="325" y="396"/>
                    <a:pt x="396" y="318"/>
                    <a:pt x="396" y="226"/>
                  </a:cubicBezTo>
                  <a:cubicBezTo>
                    <a:pt x="396" y="127"/>
                    <a:pt x="325" y="57"/>
                    <a:pt x="226" y="57"/>
                  </a:cubicBezTo>
                  <a:close/>
                  <a:moveTo>
                    <a:pt x="325" y="255"/>
                  </a:moveTo>
                  <a:lnTo>
                    <a:pt x="325" y="255"/>
                  </a:lnTo>
                  <a:cubicBezTo>
                    <a:pt x="254" y="255"/>
                    <a:pt x="254" y="255"/>
                    <a:pt x="254" y="255"/>
                  </a:cubicBezTo>
                  <a:cubicBezTo>
                    <a:pt x="254" y="318"/>
                    <a:pt x="254" y="318"/>
                    <a:pt x="254" y="318"/>
                  </a:cubicBezTo>
                  <a:cubicBezTo>
                    <a:pt x="254" y="333"/>
                    <a:pt x="247" y="347"/>
                    <a:pt x="226" y="347"/>
                  </a:cubicBezTo>
                  <a:cubicBezTo>
                    <a:pt x="212" y="347"/>
                    <a:pt x="198" y="333"/>
                    <a:pt x="198" y="318"/>
                  </a:cubicBezTo>
                  <a:cubicBezTo>
                    <a:pt x="198" y="255"/>
                    <a:pt x="198" y="255"/>
                    <a:pt x="198" y="255"/>
                  </a:cubicBezTo>
                  <a:cubicBezTo>
                    <a:pt x="134" y="255"/>
                    <a:pt x="134" y="255"/>
                    <a:pt x="134" y="255"/>
                  </a:cubicBezTo>
                  <a:cubicBezTo>
                    <a:pt x="120" y="255"/>
                    <a:pt x="106" y="241"/>
                    <a:pt x="106" y="226"/>
                  </a:cubicBezTo>
                  <a:cubicBezTo>
                    <a:pt x="106" y="205"/>
                    <a:pt x="120" y="198"/>
                    <a:pt x="134" y="198"/>
                  </a:cubicBezTo>
                  <a:cubicBezTo>
                    <a:pt x="198" y="198"/>
                    <a:pt x="198" y="198"/>
                    <a:pt x="198" y="198"/>
                  </a:cubicBezTo>
                  <a:cubicBezTo>
                    <a:pt x="198" y="127"/>
                    <a:pt x="198" y="127"/>
                    <a:pt x="198" y="127"/>
                  </a:cubicBezTo>
                  <a:cubicBezTo>
                    <a:pt x="198" y="113"/>
                    <a:pt x="212" y="99"/>
                    <a:pt x="226" y="99"/>
                  </a:cubicBezTo>
                  <a:cubicBezTo>
                    <a:pt x="247" y="99"/>
                    <a:pt x="254" y="113"/>
                    <a:pt x="254" y="127"/>
                  </a:cubicBezTo>
                  <a:cubicBezTo>
                    <a:pt x="254" y="198"/>
                    <a:pt x="254" y="198"/>
                    <a:pt x="254" y="198"/>
                  </a:cubicBezTo>
                  <a:cubicBezTo>
                    <a:pt x="325" y="198"/>
                    <a:pt x="325" y="198"/>
                    <a:pt x="325" y="198"/>
                  </a:cubicBezTo>
                  <a:cubicBezTo>
                    <a:pt x="339" y="198"/>
                    <a:pt x="353" y="205"/>
                    <a:pt x="353" y="226"/>
                  </a:cubicBezTo>
                  <a:cubicBezTo>
                    <a:pt x="353" y="241"/>
                    <a:pt x="339" y="255"/>
                    <a:pt x="325" y="255"/>
                  </a:cubicBezTo>
                  <a:close/>
                </a:path>
              </a:pathLst>
            </a:custGeom>
            <a:solidFill>
              <a:schemeClr val="bg1"/>
            </a:solidFill>
            <a:ln w="9525">
              <a:noFill/>
            </a:ln>
          </p:spPr>
          <p:txBody>
            <a:bodyPr/>
            <a:lstStyle/>
            <a:p>
              <a:endParaRPr lang="zh-CN" altLang="en-US"/>
            </a:p>
          </p:txBody>
        </p:sp>
      </p:grpSp>
      <p:grpSp>
        <p:nvGrpSpPr>
          <p:cNvPr id="19471" name="组合 39"/>
          <p:cNvGrpSpPr/>
          <p:nvPr/>
        </p:nvGrpSpPr>
        <p:grpSpPr>
          <a:xfrm>
            <a:off x="9745663" y="654050"/>
            <a:ext cx="574675" cy="577850"/>
            <a:chOff x="5436096" y="1274820"/>
            <a:chExt cx="432833" cy="432834"/>
          </a:xfrm>
        </p:grpSpPr>
        <p:sp>
          <p:nvSpPr>
            <p:cNvPr id="41" name="椭圆 16"/>
            <p:cNvSpPr>
              <a:spLocks noChangeArrowheads="1"/>
            </p:cNvSpPr>
            <p:nvPr/>
          </p:nvSpPr>
          <p:spPr bwMode="auto">
            <a:xfrm>
              <a:off x="5436096" y="1274820"/>
              <a:ext cx="432833" cy="432834"/>
            </a:xfrm>
            <a:prstGeom prst="ellipse">
              <a:avLst/>
            </a:prstGeom>
            <a:solidFill>
              <a:schemeClr val="accent3"/>
            </a:solidFill>
            <a:ln>
              <a:noFill/>
            </a:ln>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fontAlgn="auto" hangingPunct="1">
                <a:spcBef>
                  <a:spcPts val="0"/>
                </a:spcBef>
                <a:spcAft>
                  <a:spcPts val="0"/>
                </a:spcAft>
                <a:defRPr/>
              </a:pPr>
              <a:endParaRPr lang="zh-CN" altLang="en-US" sz="2400" strike="noStrike" noProof="1">
                <a:solidFill>
                  <a:srgbClr val="FFFFFF"/>
                </a:solidFill>
                <a:latin typeface="Calibri" panose="020F0502020204030204" charset="0"/>
              </a:endParaRPr>
            </a:p>
          </p:txBody>
        </p:sp>
        <p:sp>
          <p:nvSpPr>
            <p:cNvPr id="19473" name="Freeform 16"/>
            <p:cNvSpPr/>
            <p:nvPr/>
          </p:nvSpPr>
          <p:spPr>
            <a:xfrm>
              <a:off x="5554420" y="1377705"/>
              <a:ext cx="196183" cy="227065"/>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0" b="0"/>
              <a:pathLst>
                <a:path w="475" h="552">
                  <a:moveTo>
                    <a:pt x="446" y="551"/>
                  </a:moveTo>
                  <a:lnTo>
                    <a:pt x="446" y="551"/>
                  </a:lnTo>
                  <a:cubicBezTo>
                    <a:pt x="417" y="551"/>
                    <a:pt x="417" y="551"/>
                    <a:pt x="417" y="551"/>
                  </a:cubicBezTo>
                  <a:cubicBezTo>
                    <a:pt x="417" y="0"/>
                    <a:pt x="417" y="0"/>
                    <a:pt x="417" y="0"/>
                  </a:cubicBezTo>
                  <a:cubicBezTo>
                    <a:pt x="446" y="0"/>
                    <a:pt x="446" y="0"/>
                    <a:pt x="446" y="0"/>
                  </a:cubicBezTo>
                  <a:cubicBezTo>
                    <a:pt x="460" y="0"/>
                    <a:pt x="474" y="14"/>
                    <a:pt x="474" y="28"/>
                  </a:cubicBezTo>
                  <a:cubicBezTo>
                    <a:pt x="474" y="523"/>
                    <a:pt x="474" y="523"/>
                    <a:pt x="474" y="523"/>
                  </a:cubicBezTo>
                  <a:cubicBezTo>
                    <a:pt x="474" y="537"/>
                    <a:pt x="460" y="551"/>
                    <a:pt x="446" y="551"/>
                  </a:cubicBezTo>
                  <a:close/>
                  <a:moveTo>
                    <a:pt x="57" y="523"/>
                  </a:moveTo>
                  <a:lnTo>
                    <a:pt x="57" y="523"/>
                  </a:lnTo>
                  <a:cubicBezTo>
                    <a:pt x="57" y="495"/>
                    <a:pt x="57" y="495"/>
                    <a:pt x="57" y="495"/>
                  </a:cubicBezTo>
                  <a:cubicBezTo>
                    <a:pt x="106" y="495"/>
                    <a:pt x="106" y="495"/>
                    <a:pt x="106" y="495"/>
                  </a:cubicBezTo>
                  <a:cubicBezTo>
                    <a:pt x="135" y="495"/>
                    <a:pt x="163" y="466"/>
                    <a:pt x="163" y="438"/>
                  </a:cubicBezTo>
                  <a:cubicBezTo>
                    <a:pt x="163" y="403"/>
                    <a:pt x="135" y="381"/>
                    <a:pt x="106" y="381"/>
                  </a:cubicBezTo>
                  <a:cubicBezTo>
                    <a:pt x="57" y="381"/>
                    <a:pt x="57" y="381"/>
                    <a:pt x="57" y="381"/>
                  </a:cubicBezTo>
                  <a:cubicBezTo>
                    <a:pt x="57" y="332"/>
                    <a:pt x="57" y="332"/>
                    <a:pt x="57" y="332"/>
                  </a:cubicBezTo>
                  <a:cubicBezTo>
                    <a:pt x="106" y="332"/>
                    <a:pt x="106" y="332"/>
                    <a:pt x="106" y="332"/>
                  </a:cubicBezTo>
                  <a:cubicBezTo>
                    <a:pt x="135" y="332"/>
                    <a:pt x="163" y="304"/>
                    <a:pt x="163" y="275"/>
                  </a:cubicBezTo>
                  <a:cubicBezTo>
                    <a:pt x="163" y="247"/>
                    <a:pt x="135" y="219"/>
                    <a:pt x="106" y="219"/>
                  </a:cubicBezTo>
                  <a:cubicBezTo>
                    <a:pt x="57" y="219"/>
                    <a:pt x="57" y="219"/>
                    <a:pt x="57" y="219"/>
                  </a:cubicBezTo>
                  <a:cubicBezTo>
                    <a:pt x="57" y="169"/>
                    <a:pt x="57" y="169"/>
                    <a:pt x="57" y="169"/>
                  </a:cubicBezTo>
                  <a:cubicBezTo>
                    <a:pt x="106" y="169"/>
                    <a:pt x="106" y="169"/>
                    <a:pt x="106" y="169"/>
                  </a:cubicBezTo>
                  <a:cubicBezTo>
                    <a:pt x="135" y="169"/>
                    <a:pt x="163" y="148"/>
                    <a:pt x="163" y="113"/>
                  </a:cubicBezTo>
                  <a:cubicBezTo>
                    <a:pt x="163" y="85"/>
                    <a:pt x="135" y="56"/>
                    <a:pt x="106" y="56"/>
                  </a:cubicBezTo>
                  <a:cubicBezTo>
                    <a:pt x="57" y="56"/>
                    <a:pt x="57" y="56"/>
                    <a:pt x="57" y="56"/>
                  </a:cubicBezTo>
                  <a:cubicBezTo>
                    <a:pt x="57" y="28"/>
                    <a:pt x="57" y="28"/>
                    <a:pt x="57" y="28"/>
                  </a:cubicBezTo>
                  <a:cubicBezTo>
                    <a:pt x="57" y="14"/>
                    <a:pt x="71" y="0"/>
                    <a:pt x="85" y="0"/>
                  </a:cubicBezTo>
                  <a:cubicBezTo>
                    <a:pt x="389" y="0"/>
                    <a:pt x="389" y="0"/>
                    <a:pt x="389" y="0"/>
                  </a:cubicBezTo>
                  <a:cubicBezTo>
                    <a:pt x="389" y="551"/>
                    <a:pt x="389" y="551"/>
                    <a:pt x="389" y="551"/>
                  </a:cubicBezTo>
                  <a:cubicBezTo>
                    <a:pt x="85" y="551"/>
                    <a:pt x="85" y="551"/>
                    <a:pt x="85" y="551"/>
                  </a:cubicBezTo>
                  <a:cubicBezTo>
                    <a:pt x="71" y="551"/>
                    <a:pt x="57" y="537"/>
                    <a:pt x="57" y="523"/>
                  </a:cubicBezTo>
                  <a:close/>
                  <a:moveTo>
                    <a:pt x="135" y="113"/>
                  </a:moveTo>
                  <a:lnTo>
                    <a:pt x="135" y="113"/>
                  </a:lnTo>
                  <a:cubicBezTo>
                    <a:pt x="135" y="134"/>
                    <a:pt x="120" y="141"/>
                    <a:pt x="106" y="141"/>
                  </a:cubicBezTo>
                  <a:cubicBezTo>
                    <a:pt x="29" y="141"/>
                    <a:pt x="29" y="141"/>
                    <a:pt x="29" y="141"/>
                  </a:cubicBezTo>
                  <a:cubicBezTo>
                    <a:pt x="15" y="141"/>
                    <a:pt x="0" y="134"/>
                    <a:pt x="0" y="113"/>
                  </a:cubicBezTo>
                  <a:cubicBezTo>
                    <a:pt x="0" y="99"/>
                    <a:pt x="15" y="85"/>
                    <a:pt x="29" y="85"/>
                  </a:cubicBezTo>
                  <a:cubicBezTo>
                    <a:pt x="106" y="85"/>
                    <a:pt x="106" y="85"/>
                    <a:pt x="106" y="85"/>
                  </a:cubicBezTo>
                  <a:cubicBezTo>
                    <a:pt x="120" y="85"/>
                    <a:pt x="135" y="99"/>
                    <a:pt x="135" y="113"/>
                  </a:cubicBezTo>
                  <a:close/>
                  <a:moveTo>
                    <a:pt x="29" y="247"/>
                  </a:moveTo>
                  <a:lnTo>
                    <a:pt x="29" y="247"/>
                  </a:lnTo>
                  <a:cubicBezTo>
                    <a:pt x="106" y="247"/>
                    <a:pt x="106" y="247"/>
                    <a:pt x="106" y="247"/>
                  </a:cubicBezTo>
                  <a:cubicBezTo>
                    <a:pt x="120" y="247"/>
                    <a:pt x="135" y="261"/>
                    <a:pt x="135" y="275"/>
                  </a:cubicBezTo>
                  <a:cubicBezTo>
                    <a:pt x="135" y="290"/>
                    <a:pt x="120" y="304"/>
                    <a:pt x="106" y="304"/>
                  </a:cubicBezTo>
                  <a:cubicBezTo>
                    <a:pt x="29" y="304"/>
                    <a:pt x="29" y="304"/>
                    <a:pt x="29" y="304"/>
                  </a:cubicBezTo>
                  <a:cubicBezTo>
                    <a:pt x="15" y="304"/>
                    <a:pt x="0" y="290"/>
                    <a:pt x="0" y="275"/>
                  </a:cubicBezTo>
                  <a:cubicBezTo>
                    <a:pt x="0" y="261"/>
                    <a:pt x="15" y="247"/>
                    <a:pt x="29" y="247"/>
                  </a:cubicBezTo>
                  <a:close/>
                  <a:moveTo>
                    <a:pt x="29" y="410"/>
                  </a:moveTo>
                  <a:lnTo>
                    <a:pt x="29" y="410"/>
                  </a:lnTo>
                  <a:cubicBezTo>
                    <a:pt x="106" y="410"/>
                    <a:pt x="106" y="410"/>
                    <a:pt x="106" y="410"/>
                  </a:cubicBezTo>
                  <a:cubicBezTo>
                    <a:pt x="120" y="410"/>
                    <a:pt x="135" y="417"/>
                    <a:pt x="135" y="438"/>
                  </a:cubicBezTo>
                  <a:cubicBezTo>
                    <a:pt x="135" y="452"/>
                    <a:pt x="120" y="466"/>
                    <a:pt x="106" y="466"/>
                  </a:cubicBezTo>
                  <a:cubicBezTo>
                    <a:pt x="29" y="466"/>
                    <a:pt x="29" y="466"/>
                    <a:pt x="29" y="466"/>
                  </a:cubicBezTo>
                  <a:cubicBezTo>
                    <a:pt x="15" y="466"/>
                    <a:pt x="0" y="452"/>
                    <a:pt x="0" y="438"/>
                  </a:cubicBezTo>
                  <a:cubicBezTo>
                    <a:pt x="0" y="417"/>
                    <a:pt x="15" y="410"/>
                    <a:pt x="29" y="410"/>
                  </a:cubicBezTo>
                  <a:close/>
                </a:path>
              </a:pathLst>
            </a:custGeom>
            <a:solidFill>
              <a:schemeClr val="bg1"/>
            </a:solidFill>
            <a:ln w="9525">
              <a:noFill/>
            </a:ln>
          </p:spPr>
          <p:txBody>
            <a:bodyPr/>
            <a:lstStyle/>
            <a:p>
              <a:endParaRPr lang="zh-CN" altLang="en-US"/>
            </a:p>
          </p:txBody>
        </p:sp>
      </p:grpSp>
      <p:grpSp>
        <p:nvGrpSpPr>
          <p:cNvPr id="19474" name="组合 43"/>
          <p:cNvGrpSpPr/>
          <p:nvPr/>
        </p:nvGrpSpPr>
        <p:grpSpPr>
          <a:xfrm>
            <a:off x="7151688" y="654050"/>
            <a:ext cx="577850" cy="577850"/>
            <a:chOff x="3491880" y="1274820"/>
            <a:chExt cx="432833" cy="432834"/>
          </a:xfrm>
        </p:grpSpPr>
        <p:sp>
          <p:nvSpPr>
            <p:cNvPr id="19475" name="椭圆 16"/>
            <p:cNvSpPr/>
            <p:nvPr/>
          </p:nvSpPr>
          <p:spPr>
            <a:xfrm>
              <a:off x="3491880" y="1274820"/>
              <a:ext cx="432833" cy="432834"/>
            </a:xfrm>
            <a:prstGeom prst="ellipse">
              <a:avLst/>
            </a:prstGeom>
            <a:solidFill>
              <a:schemeClr val="accent1"/>
            </a:solidFill>
            <a:ln w="9525">
              <a:noFill/>
            </a:ln>
          </p:spPr>
          <p:txBody>
            <a:bodyPr anchor="ctr"/>
            <a:lstStyle/>
            <a:p>
              <a:pPr algn="ctr"/>
              <a:endParaRPr lang="zh-CN" altLang="en-US" sz="2400">
                <a:solidFill>
                  <a:srgbClr val="FFFFFF"/>
                </a:solidFill>
                <a:latin typeface="Calibri" panose="020F0502020204030204" charset="0"/>
                <a:ea typeface="宋体" panose="02010600030101010101" pitchFamily="2" charset="-122"/>
              </a:endParaRPr>
            </a:p>
          </p:txBody>
        </p:sp>
        <p:sp>
          <p:nvSpPr>
            <p:cNvPr id="19476" name="Freeform 75"/>
            <p:cNvSpPr/>
            <p:nvPr/>
          </p:nvSpPr>
          <p:spPr>
            <a:xfrm>
              <a:off x="3583864" y="1385879"/>
              <a:ext cx="248863" cy="210716"/>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0" b="0"/>
              <a:pathLst>
                <a:path w="602" h="510">
                  <a:moveTo>
                    <a:pt x="572" y="509"/>
                  </a:moveTo>
                  <a:lnTo>
                    <a:pt x="572" y="509"/>
                  </a:lnTo>
                  <a:cubicBezTo>
                    <a:pt x="28" y="509"/>
                    <a:pt x="28" y="509"/>
                    <a:pt x="28" y="509"/>
                  </a:cubicBezTo>
                  <a:cubicBezTo>
                    <a:pt x="14" y="509"/>
                    <a:pt x="0" y="502"/>
                    <a:pt x="0" y="481"/>
                  </a:cubicBezTo>
                  <a:cubicBezTo>
                    <a:pt x="0" y="28"/>
                    <a:pt x="0" y="28"/>
                    <a:pt x="0" y="28"/>
                  </a:cubicBezTo>
                  <a:cubicBezTo>
                    <a:pt x="0" y="14"/>
                    <a:pt x="14" y="0"/>
                    <a:pt x="28" y="0"/>
                  </a:cubicBezTo>
                  <a:cubicBezTo>
                    <a:pt x="42" y="0"/>
                    <a:pt x="56" y="14"/>
                    <a:pt x="56" y="28"/>
                  </a:cubicBezTo>
                  <a:cubicBezTo>
                    <a:pt x="56" y="389"/>
                    <a:pt x="56" y="389"/>
                    <a:pt x="56" y="389"/>
                  </a:cubicBezTo>
                  <a:cubicBezTo>
                    <a:pt x="56" y="452"/>
                    <a:pt x="56" y="452"/>
                    <a:pt x="56" y="452"/>
                  </a:cubicBezTo>
                  <a:cubicBezTo>
                    <a:pt x="572" y="452"/>
                    <a:pt x="572" y="452"/>
                    <a:pt x="572" y="452"/>
                  </a:cubicBezTo>
                  <a:cubicBezTo>
                    <a:pt x="594" y="452"/>
                    <a:pt x="601" y="467"/>
                    <a:pt x="601" y="481"/>
                  </a:cubicBezTo>
                  <a:cubicBezTo>
                    <a:pt x="601" y="502"/>
                    <a:pt x="594" y="509"/>
                    <a:pt x="572" y="509"/>
                  </a:cubicBezTo>
                  <a:close/>
                  <a:moveTo>
                    <a:pt x="509" y="424"/>
                  </a:moveTo>
                  <a:lnTo>
                    <a:pt x="509" y="424"/>
                  </a:lnTo>
                  <a:cubicBezTo>
                    <a:pt x="452" y="424"/>
                    <a:pt x="452" y="424"/>
                    <a:pt x="452" y="424"/>
                  </a:cubicBezTo>
                  <a:cubicBezTo>
                    <a:pt x="438" y="424"/>
                    <a:pt x="424" y="417"/>
                    <a:pt x="424" y="396"/>
                  </a:cubicBezTo>
                  <a:cubicBezTo>
                    <a:pt x="424" y="198"/>
                    <a:pt x="424" y="198"/>
                    <a:pt x="424" y="198"/>
                  </a:cubicBezTo>
                  <a:cubicBezTo>
                    <a:pt x="424" y="184"/>
                    <a:pt x="438" y="170"/>
                    <a:pt x="452" y="170"/>
                  </a:cubicBezTo>
                  <a:cubicBezTo>
                    <a:pt x="509" y="170"/>
                    <a:pt x="509" y="170"/>
                    <a:pt x="509" y="170"/>
                  </a:cubicBezTo>
                  <a:cubicBezTo>
                    <a:pt x="523" y="170"/>
                    <a:pt x="537" y="184"/>
                    <a:pt x="537" y="198"/>
                  </a:cubicBezTo>
                  <a:cubicBezTo>
                    <a:pt x="537" y="396"/>
                    <a:pt x="537" y="396"/>
                    <a:pt x="537" y="396"/>
                  </a:cubicBezTo>
                  <a:cubicBezTo>
                    <a:pt x="537" y="417"/>
                    <a:pt x="523" y="424"/>
                    <a:pt x="509" y="424"/>
                  </a:cubicBezTo>
                  <a:close/>
                  <a:moveTo>
                    <a:pt x="346" y="424"/>
                  </a:moveTo>
                  <a:lnTo>
                    <a:pt x="346" y="424"/>
                  </a:lnTo>
                  <a:cubicBezTo>
                    <a:pt x="290" y="424"/>
                    <a:pt x="290" y="424"/>
                    <a:pt x="290" y="424"/>
                  </a:cubicBezTo>
                  <a:cubicBezTo>
                    <a:pt x="276" y="424"/>
                    <a:pt x="261" y="417"/>
                    <a:pt x="261" y="396"/>
                  </a:cubicBezTo>
                  <a:cubicBezTo>
                    <a:pt x="261" y="85"/>
                    <a:pt x="261" y="85"/>
                    <a:pt x="261" y="85"/>
                  </a:cubicBezTo>
                  <a:cubicBezTo>
                    <a:pt x="261" y="71"/>
                    <a:pt x="276" y="57"/>
                    <a:pt x="290" y="57"/>
                  </a:cubicBezTo>
                  <a:cubicBezTo>
                    <a:pt x="346" y="57"/>
                    <a:pt x="346" y="57"/>
                    <a:pt x="346" y="57"/>
                  </a:cubicBezTo>
                  <a:cubicBezTo>
                    <a:pt x="367" y="57"/>
                    <a:pt x="374" y="71"/>
                    <a:pt x="374" y="85"/>
                  </a:cubicBezTo>
                  <a:cubicBezTo>
                    <a:pt x="374" y="396"/>
                    <a:pt x="374" y="396"/>
                    <a:pt x="374" y="396"/>
                  </a:cubicBezTo>
                  <a:cubicBezTo>
                    <a:pt x="374" y="417"/>
                    <a:pt x="367" y="424"/>
                    <a:pt x="346" y="424"/>
                  </a:cubicBezTo>
                  <a:close/>
                  <a:moveTo>
                    <a:pt x="191" y="424"/>
                  </a:moveTo>
                  <a:lnTo>
                    <a:pt x="191" y="424"/>
                  </a:lnTo>
                  <a:cubicBezTo>
                    <a:pt x="134" y="424"/>
                    <a:pt x="134" y="424"/>
                    <a:pt x="134" y="424"/>
                  </a:cubicBezTo>
                  <a:cubicBezTo>
                    <a:pt x="113" y="424"/>
                    <a:pt x="106" y="417"/>
                    <a:pt x="106" y="396"/>
                  </a:cubicBezTo>
                  <a:cubicBezTo>
                    <a:pt x="106" y="339"/>
                    <a:pt x="106" y="339"/>
                    <a:pt x="106" y="339"/>
                  </a:cubicBezTo>
                  <a:cubicBezTo>
                    <a:pt x="106" y="325"/>
                    <a:pt x="113" y="311"/>
                    <a:pt x="134" y="311"/>
                  </a:cubicBezTo>
                  <a:cubicBezTo>
                    <a:pt x="191" y="311"/>
                    <a:pt x="191" y="311"/>
                    <a:pt x="191" y="311"/>
                  </a:cubicBezTo>
                  <a:cubicBezTo>
                    <a:pt x="205" y="311"/>
                    <a:pt x="219" y="325"/>
                    <a:pt x="219" y="339"/>
                  </a:cubicBezTo>
                  <a:cubicBezTo>
                    <a:pt x="219" y="396"/>
                    <a:pt x="219" y="396"/>
                    <a:pt x="219" y="396"/>
                  </a:cubicBezTo>
                  <a:cubicBezTo>
                    <a:pt x="219" y="417"/>
                    <a:pt x="205" y="424"/>
                    <a:pt x="191" y="424"/>
                  </a:cubicBezTo>
                  <a:close/>
                </a:path>
              </a:pathLst>
            </a:custGeom>
            <a:solidFill>
              <a:schemeClr val="bg1"/>
            </a:solidFill>
            <a:ln w="9525">
              <a:noFill/>
            </a:ln>
          </p:spPr>
          <p:txBody>
            <a:bodyPr/>
            <a:lstStyle/>
            <a:p>
              <a:endParaRPr lang="zh-CN" altLang="en-US"/>
            </a:p>
          </p:txBody>
        </p:sp>
      </p:grpSp>
      <p:grpSp>
        <p:nvGrpSpPr>
          <p:cNvPr id="19477" name="组合 76"/>
          <p:cNvGrpSpPr/>
          <p:nvPr/>
        </p:nvGrpSpPr>
        <p:grpSpPr>
          <a:xfrm>
            <a:off x="8015288" y="654050"/>
            <a:ext cx="577850" cy="577850"/>
            <a:chOff x="4139952" y="1274820"/>
            <a:chExt cx="432833" cy="432834"/>
          </a:xfrm>
        </p:grpSpPr>
        <p:sp>
          <p:nvSpPr>
            <p:cNvPr id="19478" name="椭圆 16"/>
            <p:cNvSpPr/>
            <p:nvPr/>
          </p:nvSpPr>
          <p:spPr>
            <a:xfrm>
              <a:off x="4139952" y="1274820"/>
              <a:ext cx="432833" cy="432834"/>
            </a:xfrm>
            <a:prstGeom prst="ellipse">
              <a:avLst/>
            </a:prstGeom>
            <a:solidFill>
              <a:srgbClr val="3992DB"/>
            </a:solidFill>
            <a:ln w="9525">
              <a:noFill/>
            </a:ln>
          </p:spPr>
          <p:txBody>
            <a:bodyPr anchor="ctr"/>
            <a:lstStyle/>
            <a:p>
              <a:pPr algn="ctr"/>
              <a:endParaRPr lang="zh-CN" altLang="en-US" sz="2400">
                <a:solidFill>
                  <a:srgbClr val="FFFFFF"/>
                </a:solidFill>
                <a:latin typeface="Calibri" panose="020F0502020204030204" charset="0"/>
                <a:ea typeface="宋体" panose="02010600030101010101" pitchFamily="2" charset="-122"/>
              </a:endParaRPr>
            </a:p>
          </p:txBody>
        </p:sp>
        <p:sp>
          <p:nvSpPr>
            <p:cNvPr id="19479" name="Freeform 84"/>
            <p:cNvSpPr/>
            <p:nvPr/>
          </p:nvSpPr>
          <p:spPr>
            <a:xfrm>
              <a:off x="4241546" y="1366806"/>
              <a:ext cx="248863" cy="248863"/>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0" b="0"/>
              <a:pathLst>
                <a:path w="602" h="602">
                  <a:moveTo>
                    <a:pt x="332" y="268"/>
                  </a:moveTo>
                  <a:lnTo>
                    <a:pt x="332" y="268"/>
                  </a:lnTo>
                  <a:cubicBezTo>
                    <a:pt x="332" y="0"/>
                    <a:pt x="332" y="0"/>
                    <a:pt x="332" y="0"/>
                  </a:cubicBezTo>
                  <a:cubicBezTo>
                    <a:pt x="481" y="0"/>
                    <a:pt x="601" y="120"/>
                    <a:pt x="601" y="268"/>
                  </a:cubicBezTo>
                  <a:lnTo>
                    <a:pt x="332" y="268"/>
                  </a:lnTo>
                  <a:close/>
                  <a:moveTo>
                    <a:pt x="276" y="601"/>
                  </a:moveTo>
                  <a:lnTo>
                    <a:pt x="276" y="601"/>
                  </a:lnTo>
                  <a:cubicBezTo>
                    <a:pt x="120" y="601"/>
                    <a:pt x="0" y="480"/>
                    <a:pt x="0" y="325"/>
                  </a:cubicBezTo>
                  <a:cubicBezTo>
                    <a:pt x="0" y="176"/>
                    <a:pt x="120" y="56"/>
                    <a:pt x="276" y="56"/>
                  </a:cubicBezTo>
                  <a:cubicBezTo>
                    <a:pt x="276" y="325"/>
                    <a:pt x="276" y="325"/>
                    <a:pt x="276" y="325"/>
                  </a:cubicBezTo>
                  <a:cubicBezTo>
                    <a:pt x="544" y="325"/>
                    <a:pt x="544" y="325"/>
                    <a:pt x="544" y="325"/>
                  </a:cubicBezTo>
                  <a:cubicBezTo>
                    <a:pt x="544" y="480"/>
                    <a:pt x="424" y="601"/>
                    <a:pt x="276" y="601"/>
                  </a:cubicBezTo>
                  <a:close/>
                </a:path>
              </a:pathLst>
            </a:custGeom>
            <a:solidFill>
              <a:schemeClr val="bg1"/>
            </a:solidFill>
            <a:ln w="9525">
              <a:noFill/>
            </a:ln>
          </p:spPr>
          <p:txBody>
            <a:bodyPr/>
            <a:lstStyle/>
            <a:p>
              <a:endParaRPr lang="zh-CN" altLang="en-US"/>
            </a:p>
          </p:txBody>
        </p:sp>
      </p:grpSp>
      <p:grpSp>
        <p:nvGrpSpPr>
          <p:cNvPr id="2" name="组合 1"/>
          <p:cNvGrpSpPr/>
          <p:nvPr/>
        </p:nvGrpSpPr>
        <p:grpSpPr>
          <a:xfrm>
            <a:off x="432118" y="3412173"/>
            <a:ext cx="10887075" cy="912495"/>
            <a:chOff x="903" y="4428"/>
            <a:chExt cx="17145" cy="1437"/>
          </a:xfrm>
        </p:grpSpPr>
        <p:grpSp>
          <p:nvGrpSpPr>
            <p:cNvPr id="19480" name="组合 79"/>
            <p:cNvGrpSpPr/>
            <p:nvPr/>
          </p:nvGrpSpPr>
          <p:grpSpPr>
            <a:xfrm>
              <a:off x="903" y="4428"/>
              <a:ext cx="3367" cy="1437"/>
              <a:chOff x="2215144" y="927951"/>
              <a:chExt cx="1244730" cy="1087808"/>
            </a:xfrm>
          </p:grpSpPr>
          <p:sp>
            <p:nvSpPr>
              <p:cNvPr id="81" name="平行四边形 80"/>
              <p:cNvSpPr/>
              <p:nvPr/>
            </p:nvSpPr>
            <p:spPr>
              <a:xfrm>
                <a:off x="2215144" y="982987"/>
                <a:ext cx="1121255" cy="843350"/>
              </a:xfrm>
              <a:prstGeom prst="parallelogram">
                <a:avLst>
                  <a:gd name="adj" fmla="val 48207"/>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865" strike="noStrike" noProof="1">
                  <a:latin typeface="Impact" panose="020B0806030902050204" pitchFamily="34" charset="0"/>
                </a:endParaRPr>
              </a:p>
            </p:txBody>
          </p:sp>
          <p:sp>
            <p:nvSpPr>
              <p:cNvPr id="20496" name="文本框 9"/>
              <p:cNvSpPr txBox="1">
                <a:spLocks noChangeArrowheads="1"/>
              </p:cNvSpPr>
              <p:nvPr/>
            </p:nvSpPr>
            <p:spPr bwMode="auto">
              <a:xfrm>
                <a:off x="2392015" y="927951"/>
                <a:ext cx="1067859" cy="1087808"/>
              </a:xfrm>
              <a:prstGeom prst="rect">
                <a:avLst/>
              </a:prstGeom>
              <a:noFill/>
              <a:ln w="9525">
                <a:noFill/>
                <a:miter lim="800000"/>
              </a:ln>
            </p:spPr>
            <p:txBody>
              <a:bodyPr>
                <a:spAutoFit/>
              </a:bodyPr>
              <a:lstStyle/>
              <a:p>
                <a:pPr fontAlgn="auto"/>
                <a:r>
                  <a:rPr lang="en-US" altLang="zh-CN" sz="5335" noProof="1">
                    <a:solidFill>
                      <a:schemeClr val="bg1"/>
                    </a:solidFill>
                    <a:latin typeface="Impact" panose="020B0806030902050204" pitchFamily="34" charset="0"/>
                    <a:ea typeface="+mn-ea"/>
                    <a:cs typeface="+mn-cs"/>
                  </a:rPr>
                  <a:t> 02</a:t>
                </a:r>
                <a:endParaRPr lang="zh-CN" altLang="en-US" sz="5335" noProof="1">
                  <a:solidFill>
                    <a:schemeClr val="bg1"/>
                  </a:solidFill>
                  <a:latin typeface="Impact" panose="020B0806030902050204" pitchFamily="34" charset="0"/>
                </a:endParaRPr>
              </a:p>
            </p:txBody>
          </p:sp>
        </p:grpSp>
        <p:grpSp>
          <p:nvGrpSpPr>
            <p:cNvPr id="19483" name="组合 82"/>
            <p:cNvGrpSpPr/>
            <p:nvPr/>
          </p:nvGrpSpPr>
          <p:grpSpPr>
            <a:xfrm>
              <a:off x="4045" y="4563"/>
              <a:ext cx="14003" cy="1207"/>
              <a:chOff x="4315150" y="953426"/>
              <a:chExt cx="3857250" cy="622135"/>
            </a:xfrm>
          </p:grpSpPr>
          <p:sp>
            <p:nvSpPr>
              <p:cNvPr id="84" name="矩形 83"/>
              <p:cNvSpPr/>
              <p:nvPr/>
            </p:nvSpPr>
            <p:spPr>
              <a:xfrm>
                <a:off x="4571742" y="1035902"/>
                <a:ext cx="3415651" cy="539659"/>
              </a:xfrm>
              <a:prstGeom prst="rect">
                <a:avLst/>
              </a:prstGeom>
              <a:ln w="15875">
                <a:noFill/>
              </a:ln>
            </p:spPr>
            <p:txBody>
              <a:bodyPr lIns="91440" tIns="45720" rIns="91440" bIns="45720">
                <a:spAutoFit/>
              </a:bodyPr>
              <a:lstStyle/>
              <a:p>
                <a:pPr algn="ctr" eaLnBrk="1" fontAlgn="auto" hangingPunct="1">
                  <a:spcBef>
                    <a:spcPts val="0"/>
                  </a:spcBef>
                  <a:spcAft>
                    <a:spcPts val="0"/>
                  </a:spcAft>
                  <a:defRPr/>
                </a:pPr>
                <a:endParaRPr lang="en-GB" altLang="zh-CN" sz="3735" b="1" strike="noStrike" noProof="1">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85" name="平行四边形 84"/>
              <p:cNvSpPr/>
              <p:nvPr/>
            </p:nvSpPr>
            <p:spPr>
              <a:xfrm>
                <a:off x="4315150" y="953426"/>
                <a:ext cx="3857250" cy="539944"/>
              </a:xfrm>
              <a:prstGeom prst="parallelogram">
                <a:avLst>
                  <a:gd name="adj" fmla="val 48207"/>
                </a:avLst>
              </a:prstGeom>
              <a:noFill/>
              <a:ln w="158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anchor="ctr"/>
              <a:lstStyle/>
              <a:p>
                <a:pPr eaLnBrk="1" fontAlgn="auto" hangingPunct="1">
                  <a:spcBef>
                    <a:spcPts val="0"/>
                  </a:spcBef>
                  <a:spcAft>
                    <a:spcPts val="0"/>
                  </a:spcAft>
                  <a:defRPr/>
                </a:pPr>
                <a:endParaRPr lang="zh-CN" altLang="en-US" sz="2135" b="1" strike="noStrike" noProof="1">
                  <a:solidFill>
                    <a:schemeClr val="tx1">
                      <a:lumMod val="75000"/>
                      <a:lumOff val="25000"/>
                    </a:schemeClr>
                  </a:solidFill>
                </a:endParaRPr>
              </a:p>
            </p:txBody>
          </p:sp>
        </p:grpSp>
      </p:grpSp>
      <p:sp>
        <p:nvSpPr>
          <p:cNvPr id="19492" name="矩形 1"/>
          <p:cNvSpPr/>
          <p:nvPr/>
        </p:nvSpPr>
        <p:spPr>
          <a:xfrm>
            <a:off x="4162108" y="3539490"/>
            <a:ext cx="5422900" cy="583565"/>
          </a:xfrm>
          <a:prstGeom prst="rect">
            <a:avLst/>
          </a:prstGeom>
          <a:noFill/>
          <a:ln w="9525">
            <a:noFill/>
          </a:ln>
        </p:spPr>
        <p:txBody>
          <a:bodyPr wrap="square" anchor="t">
            <a:spAutoFit/>
          </a:bodyPr>
          <a:lstStyle/>
          <a:p>
            <a:pPr algn="ctr"/>
            <a:r>
              <a:rPr lang="zh-CN" altLang="en-US" sz="3200" b="1" dirty="0">
                <a:latin typeface="微软雅黑" panose="020B0503020204020204" pitchFamily="34" charset="-122"/>
                <a:ea typeface="微软雅黑" panose="020B0503020204020204" pitchFamily="34" charset="-122"/>
              </a:rPr>
              <a:t> 所得税优惠政策</a:t>
            </a:r>
          </a:p>
        </p:txBody>
      </p:sp>
      <p:grpSp>
        <p:nvGrpSpPr>
          <p:cNvPr id="19493" name="组合 79"/>
          <p:cNvGrpSpPr/>
          <p:nvPr/>
        </p:nvGrpSpPr>
        <p:grpSpPr>
          <a:xfrm>
            <a:off x="428625" y="4981575"/>
            <a:ext cx="2139950" cy="912495"/>
            <a:chOff x="2215144" y="927951"/>
            <a:chExt cx="1244730" cy="1087428"/>
          </a:xfrm>
        </p:grpSpPr>
        <p:sp>
          <p:nvSpPr>
            <p:cNvPr id="39" name="平行四边形 38"/>
            <p:cNvSpPr/>
            <p:nvPr/>
          </p:nvSpPr>
          <p:spPr>
            <a:xfrm>
              <a:off x="2215144" y="982987"/>
              <a:ext cx="1121255" cy="843350"/>
            </a:xfrm>
            <a:prstGeom prst="parallelogram">
              <a:avLst>
                <a:gd name="adj" fmla="val 48207"/>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865" strike="noStrike" noProof="1">
                <a:latin typeface="Impact" panose="020B0806030902050204" pitchFamily="34" charset="0"/>
              </a:endParaRPr>
            </a:p>
          </p:txBody>
        </p:sp>
        <p:sp>
          <p:nvSpPr>
            <p:cNvPr id="40" name="文本框 9"/>
            <p:cNvSpPr txBox="1">
              <a:spLocks noChangeArrowheads="1"/>
            </p:cNvSpPr>
            <p:nvPr/>
          </p:nvSpPr>
          <p:spPr bwMode="auto">
            <a:xfrm>
              <a:off x="2392015" y="927951"/>
              <a:ext cx="1067859" cy="1087428"/>
            </a:xfrm>
            <a:prstGeom prst="rect">
              <a:avLst/>
            </a:prstGeom>
            <a:noFill/>
            <a:ln w="9525">
              <a:noFill/>
              <a:miter lim="800000"/>
            </a:ln>
          </p:spPr>
          <p:txBody>
            <a:bodyPr>
              <a:spAutoFit/>
            </a:bodyPr>
            <a:lstStyle/>
            <a:p>
              <a:pPr fontAlgn="auto"/>
              <a:r>
                <a:rPr lang="en-US" altLang="zh-CN" sz="5335" noProof="1" smtClean="0">
                  <a:solidFill>
                    <a:schemeClr val="bg1"/>
                  </a:solidFill>
                  <a:latin typeface="Impact" panose="020B0806030902050204" pitchFamily="34" charset="0"/>
                  <a:ea typeface="+mn-ea"/>
                  <a:cs typeface="+mn-cs"/>
                </a:rPr>
                <a:t> 03</a:t>
              </a:r>
              <a:endParaRPr lang="zh-CN" altLang="en-US" sz="5335" noProof="1">
                <a:solidFill>
                  <a:schemeClr val="bg1"/>
                </a:solidFill>
                <a:latin typeface="Impact" panose="020B0806030902050204" pitchFamily="34" charset="0"/>
              </a:endParaRPr>
            </a:p>
          </p:txBody>
        </p:sp>
      </p:grpSp>
      <p:grpSp>
        <p:nvGrpSpPr>
          <p:cNvPr id="19496" name="组合 82"/>
          <p:cNvGrpSpPr/>
          <p:nvPr/>
        </p:nvGrpSpPr>
        <p:grpSpPr>
          <a:xfrm>
            <a:off x="2489200" y="5064125"/>
            <a:ext cx="8893175" cy="768350"/>
            <a:chOff x="4315150" y="953426"/>
            <a:chExt cx="3857250" cy="622135"/>
          </a:xfrm>
        </p:grpSpPr>
        <p:sp>
          <p:nvSpPr>
            <p:cNvPr id="44" name="矩形 43"/>
            <p:cNvSpPr/>
            <p:nvPr/>
          </p:nvSpPr>
          <p:spPr>
            <a:xfrm>
              <a:off x="4571742" y="1035902"/>
              <a:ext cx="3415651" cy="539659"/>
            </a:xfrm>
            <a:prstGeom prst="rect">
              <a:avLst/>
            </a:prstGeom>
            <a:ln w="15875">
              <a:noFill/>
            </a:ln>
          </p:spPr>
          <p:txBody>
            <a:bodyPr lIns="91440" tIns="45720" rIns="91440" bIns="45720">
              <a:spAutoFit/>
            </a:bodyPr>
            <a:lstStyle/>
            <a:p>
              <a:pPr algn="ctr" eaLnBrk="1" fontAlgn="auto" hangingPunct="1">
                <a:spcBef>
                  <a:spcPts val="0"/>
                </a:spcBef>
                <a:spcAft>
                  <a:spcPts val="0"/>
                </a:spcAft>
                <a:defRPr/>
              </a:pPr>
              <a:endParaRPr lang="en-GB" altLang="zh-CN" sz="3735" b="1" strike="noStrike" noProof="1">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5" name="平行四边形 44"/>
            <p:cNvSpPr/>
            <p:nvPr/>
          </p:nvSpPr>
          <p:spPr>
            <a:xfrm>
              <a:off x="4315150" y="953426"/>
              <a:ext cx="3857250" cy="539944"/>
            </a:xfrm>
            <a:prstGeom prst="parallelogram">
              <a:avLst>
                <a:gd name="adj" fmla="val 48207"/>
              </a:avLst>
            </a:prstGeom>
            <a:noFill/>
            <a:ln w="158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anchor="ctr"/>
            <a:lstStyle/>
            <a:p>
              <a:pPr eaLnBrk="1" fontAlgn="auto" hangingPunct="1">
                <a:spcBef>
                  <a:spcPts val="0"/>
                </a:spcBef>
                <a:spcAft>
                  <a:spcPts val="0"/>
                </a:spcAft>
                <a:defRPr/>
              </a:pPr>
              <a:endParaRPr lang="zh-CN" altLang="en-US" sz="2135" b="1" strike="noStrike" noProof="1">
                <a:solidFill>
                  <a:schemeClr val="tx1">
                    <a:lumMod val="75000"/>
                    <a:lumOff val="25000"/>
                  </a:schemeClr>
                </a:solidFill>
              </a:endParaRPr>
            </a:p>
          </p:txBody>
        </p:sp>
      </p:grpSp>
      <p:sp>
        <p:nvSpPr>
          <p:cNvPr id="19499" name="矩形 52"/>
          <p:cNvSpPr/>
          <p:nvPr/>
        </p:nvSpPr>
        <p:spPr>
          <a:xfrm>
            <a:off x="4713288" y="5073650"/>
            <a:ext cx="4600575" cy="1076325"/>
          </a:xfrm>
          <a:prstGeom prst="rect">
            <a:avLst/>
          </a:prstGeom>
          <a:noFill/>
          <a:ln w="9525">
            <a:noFill/>
          </a:ln>
        </p:spPr>
        <p:txBody>
          <a:bodyPr wrap="square" anchor="t">
            <a:spAutoFit/>
          </a:bodyPr>
          <a:lstStyle/>
          <a:p>
            <a:pPr algn="ctr"/>
            <a:r>
              <a:rPr lang="zh-CN" altLang="en-US" sz="3200" b="1" dirty="0">
                <a:latin typeface="微软雅黑" panose="020B0503020204020204" pitchFamily="34" charset="-122"/>
                <a:ea typeface="微软雅黑" panose="020B0503020204020204" pitchFamily="34" charset="-122"/>
              </a:rPr>
              <a:t>其他税费</a:t>
            </a:r>
            <a:r>
              <a:rPr lang="zh-CN" altLang="en-US" sz="3200" b="1" dirty="0">
                <a:latin typeface="微软雅黑" panose="020B0503020204020204" pitchFamily="34" charset="-122"/>
                <a:ea typeface="微软雅黑" panose="020B0503020204020204" pitchFamily="34" charset="-122"/>
                <a:sym typeface="+mn-ea"/>
              </a:rPr>
              <a:t>优惠</a:t>
            </a:r>
            <a:r>
              <a:rPr lang="zh-CN" altLang="en-US" sz="3200" b="1" dirty="0">
                <a:latin typeface="微软雅黑" panose="020B0503020204020204" pitchFamily="34" charset="-122"/>
                <a:ea typeface="微软雅黑" panose="020B0503020204020204" pitchFamily="34" charset="-122"/>
              </a:rPr>
              <a:t>政策</a:t>
            </a:r>
          </a:p>
          <a:p>
            <a:pPr algn="ctr"/>
            <a:endParaRPr lang="zh-CN" altLang="en-US" sz="3200" b="1" dirty="0">
              <a:latin typeface="微软雅黑" panose="020B0503020204020204" pitchFamily="34" charset="-122"/>
              <a:ea typeface="微软雅黑" panose="020B0503020204020204" pitchFamily="34" charset="-122"/>
            </a:endParaRPr>
          </a:p>
        </p:txBody>
      </p:sp>
    </p:spTree>
  </p:cSld>
  <p:clrMapOvr>
    <a:masterClrMapping/>
  </p:clrMapOvr>
  <p:transition spd="med">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ext Placeholder 4"/>
          <p:cNvSpPr txBox="1">
            <a:spLocks noChangeArrowheads="1"/>
          </p:cNvSpPr>
          <p:nvPr/>
        </p:nvSpPr>
        <p:spPr bwMode="auto">
          <a:xfrm>
            <a:off x="814388" y="573088"/>
            <a:ext cx="3009900" cy="660400"/>
          </a:xfrm>
          <a:prstGeom prst="rect">
            <a:avLst/>
          </a:prstGeom>
          <a:noFill/>
          <a:ln w="9525">
            <a:noFill/>
            <a:miter lim="800000"/>
          </a:ln>
        </p:spPr>
        <p:txBody>
          <a:bodyPr anchor="ctr"/>
          <a:lstStyle/>
          <a:p>
            <a:pPr algn="ctr" fontAlgn="auto">
              <a:spcBef>
                <a:spcPct val="20000"/>
              </a:spcBef>
              <a:buFont typeface="Arial" panose="020B0604020202020204" pitchFamily="34" charset="0"/>
            </a:pPr>
            <a:r>
              <a:rPr lang="zh-CN" altLang="en-US" sz="4265" b="1" noProof="1">
                <a:solidFill>
                  <a:schemeClr val="accent1"/>
                </a:solidFill>
                <a:latin typeface="微软雅黑" panose="020B0503020204020204" pitchFamily="34" charset="-122"/>
                <a:ea typeface="微软雅黑" panose="020B0503020204020204" pitchFamily="34" charset="-122"/>
                <a:cs typeface="+mn-cs"/>
              </a:rPr>
              <a:t>目录</a:t>
            </a:r>
            <a:r>
              <a:rPr lang="en-US" altLang="zh-CN" sz="4265" b="1" noProof="1">
                <a:solidFill>
                  <a:schemeClr val="accent1"/>
                </a:solidFill>
                <a:latin typeface="微软雅黑" panose="020B0503020204020204" pitchFamily="34" charset="-122"/>
                <a:ea typeface="微软雅黑" panose="020B0503020204020204" pitchFamily="34" charset="-122"/>
                <a:cs typeface="+mn-cs"/>
              </a:rPr>
              <a:t>/</a:t>
            </a:r>
            <a:r>
              <a:rPr lang="en-US" altLang="zh-CN" sz="2400" b="1" noProof="1">
                <a:solidFill>
                  <a:schemeClr val="accent1"/>
                </a:solidFill>
                <a:latin typeface="微软雅黑" panose="020B0503020204020204" pitchFamily="34" charset="-122"/>
                <a:ea typeface="微软雅黑" panose="020B0503020204020204" pitchFamily="34" charset="-122"/>
                <a:cs typeface="+mn-cs"/>
              </a:rPr>
              <a:t>Contents</a:t>
            </a:r>
            <a:endParaRPr lang="en-GB" altLang="zh-CN" sz="2400" b="1" noProof="1">
              <a:solidFill>
                <a:schemeClr val="accent1"/>
              </a:solidFill>
              <a:latin typeface="微软雅黑" panose="020B0503020204020204" pitchFamily="34" charset="-122"/>
              <a:ea typeface="微软雅黑" panose="020B0503020204020204" pitchFamily="34" charset="-122"/>
            </a:endParaRPr>
          </a:p>
        </p:txBody>
      </p:sp>
      <p:cxnSp>
        <p:nvCxnSpPr>
          <p:cNvPr id="43" name="直接连接符 42"/>
          <p:cNvCxnSpPr/>
          <p:nvPr/>
        </p:nvCxnSpPr>
        <p:spPr>
          <a:xfrm>
            <a:off x="922338" y="1411288"/>
            <a:ext cx="10199688" cy="0"/>
          </a:xfrm>
          <a:prstGeom prst="line">
            <a:avLst/>
          </a:prstGeom>
        </p:spPr>
        <p:style>
          <a:lnRef idx="1">
            <a:schemeClr val="accent1"/>
          </a:lnRef>
          <a:fillRef idx="0">
            <a:schemeClr val="accent1"/>
          </a:fillRef>
          <a:effectRef idx="0">
            <a:schemeClr val="accent1"/>
          </a:effectRef>
          <a:fontRef idx="minor">
            <a:schemeClr val="tx1"/>
          </a:fontRef>
        </p:style>
      </p:cxnSp>
      <p:grpSp>
        <p:nvGrpSpPr>
          <p:cNvPr id="19465" name="组合 33"/>
          <p:cNvGrpSpPr/>
          <p:nvPr/>
        </p:nvGrpSpPr>
        <p:grpSpPr>
          <a:xfrm>
            <a:off x="10609263" y="654050"/>
            <a:ext cx="574675" cy="577850"/>
            <a:chOff x="6084168" y="1274820"/>
            <a:chExt cx="432048" cy="432834"/>
          </a:xfrm>
        </p:grpSpPr>
        <p:sp>
          <p:nvSpPr>
            <p:cNvPr id="19466" name="椭圆 22"/>
            <p:cNvSpPr/>
            <p:nvPr/>
          </p:nvSpPr>
          <p:spPr>
            <a:xfrm>
              <a:off x="6084168" y="1274820"/>
              <a:ext cx="432048" cy="432834"/>
            </a:xfrm>
            <a:prstGeom prst="ellipse">
              <a:avLst/>
            </a:prstGeom>
            <a:solidFill>
              <a:schemeClr val="accent1"/>
            </a:solidFill>
            <a:ln w="9525">
              <a:noFill/>
            </a:ln>
          </p:spPr>
          <p:txBody>
            <a:bodyPr anchor="ctr"/>
            <a:lstStyle/>
            <a:p>
              <a:pPr algn="ctr"/>
              <a:endParaRPr lang="zh-CN" altLang="en-US" sz="2400">
                <a:solidFill>
                  <a:srgbClr val="FFFFFF"/>
                </a:solidFill>
                <a:latin typeface="Calibri" panose="020F0502020204030204" charset="0"/>
                <a:ea typeface="宋体" panose="02010600030101010101" pitchFamily="2" charset="-122"/>
              </a:endParaRPr>
            </a:p>
          </p:txBody>
        </p:sp>
        <p:sp>
          <p:nvSpPr>
            <p:cNvPr id="19467" name="Freeform 59"/>
            <p:cNvSpPr/>
            <p:nvPr/>
          </p:nvSpPr>
          <p:spPr>
            <a:xfrm>
              <a:off x="6180302" y="1365898"/>
              <a:ext cx="239780" cy="250679"/>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0" b="0"/>
              <a:pathLst>
                <a:path w="581" h="609">
                  <a:moveTo>
                    <a:pt x="566" y="523"/>
                  </a:moveTo>
                  <a:lnTo>
                    <a:pt x="566" y="523"/>
                  </a:lnTo>
                  <a:cubicBezTo>
                    <a:pt x="495" y="594"/>
                    <a:pt x="495" y="594"/>
                    <a:pt x="495" y="594"/>
                  </a:cubicBezTo>
                  <a:cubicBezTo>
                    <a:pt x="488" y="601"/>
                    <a:pt x="481" y="608"/>
                    <a:pt x="474" y="608"/>
                  </a:cubicBezTo>
                  <a:cubicBezTo>
                    <a:pt x="467" y="608"/>
                    <a:pt x="460" y="601"/>
                    <a:pt x="453" y="594"/>
                  </a:cubicBezTo>
                  <a:cubicBezTo>
                    <a:pt x="417" y="558"/>
                    <a:pt x="417" y="558"/>
                    <a:pt x="417" y="558"/>
                  </a:cubicBezTo>
                  <a:cubicBezTo>
                    <a:pt x="410" y="551"/>
                    <a:pt x="410" y="544"/>
                    <a:pt x="410" y="537"/>
                  </a:cubicBezTo>
                  <a:cubicBezTo>
                    <a:pt x="410" y="523"/>
                    <a:pt x="417" y="509"/>
                    <a:pt x="439" y="509"/>
                  </a:cubicBezTo>
                  <a:cubicBezTo>
                    <a:pt x="446" y="509"/>
                    <a:pt x="453" y="516"/>
                    <a:pt x="453" y="523"/>
                  </a:cubicBezTo>
                  <a:cubicBezTo>
                    <a:pt x="474" y="537"/>
                    <a:pt x="474" y="537"/>
                    <a:pt x="474" y="537"/>
                  </a:cubicBezTo>
                  <a:cubicBezTo>
                    <a:pt x="530" y="481"/>
                    <a:pt x="530" y="481"/>
                    <a:pt x="530" y="481"/>
                  </a:cubicBezTo>
                  <a:cubicBezTo>
                    <a:pt x="537" y="474"/>
                    <a:pt x="545" y="474"/>
                    <a:pt x="552" y="474"/>
                  </a:cubicBezTo>
                  <a:cubicBezTo>
                    <a:pt x="566" y="474"/>
                    <a:pt x="580" y="488"/>
                    <a:pt x="580" y="502"/>
                  </a:cubicBezTo>
                  <a:cubicBezTo>
                    <a:pt x="580" y="509"/>
                    <a:pt x="573" y="516"/>
                    <a:pt x="566" y="523"/>
                  </a:cubicBezTo>
                  <a:close/>
                  <a:moveTo>
                    <a:pt x="474" y="495"/>
                  </a:moveTo>
                  <a:lnTo>
                    <a:pt x="474" y="495"/>
                  </a:lnTo>
                  <a:cubicBezTo>
                    <a:pt x="467" y="488"/>
                    <a:pt x="453" y="481"/>
                    <a:pt x="439" y="481"/>
                  </a:cubicBezTo>
                  <a:cubicBezTo>
                    <a:pt x="403" y="481"/>
                    <a:pt x="382" y="509"/>
                    <a:pt x="382" y="537"/>
                  </a:cubicBezTo>
                  <a:cubicBezTo>
                    <a:pt x="382" y="558"/>
                    <a:pt x="389" y="573"/>
                    <a:pt x="396" y="580"/>
                  </a:cubicBezTo>
                  <a:cubicBezTo>
                    <a:pt x="424" y="608"/>
                    <a:pt x="424" y="608"/>
                    <a:pt x="424" y="608"/>
                  </a:cubicBezTo>
                  <a:cubicBezTo>
                    <a:pt x="29" y="608"/>
                    <a:pt x="29" y="608"/>
                    <a:pt x="29" y="608"/>
                  </a:cubicBezTo>
                  <a:cubicBezTo>
                    <a:pt x="15" y="608"/>
                    <a:pt x="0" y="594"/>
                    <a:pt x="0" y="580"/>
                  </a:cubicBezTo>
                  <a:cubicBezTo>
                    <a:pt x="0" y="85"/>
                    <a:pt x="0" y="85"/>
                    <a:pt x="0" y="85"/>
                  </a:cubicBezTo>
                  <a:cubicBezTo>
                    <a:pt x="0" y="71"/>
                    <a:pt x="15" y="56"/>
                    <a:pt x="29" y="56"/>
                  </a:cubicBezTo>
                  <a:cubicBezTo>
                    <a:pt x="78" y="56"/>
                    <a:pt x="78" y="56"/>
                    <a:pt x="78" y="56"/>
                  </a:cubicBezTo>
                  <a:cubicBezTo>
                    <a:pt x="78" y="85"/>
                    <a:pt x="78" y="85"/>
                    <a:pt x="78" y="85"/>
                  </a:cubicBezTo>
                  <a:cubicBezTo>
                    <a:pt x="78" y="120"/>
                    <a:pt x="106" y="141"/>
                    <a:pt x="135" y="141"/>
                  </a:cubicBezTo>
                  <a:cubicBezTo>
                    <a:pt x="163" y="141"/>
                    <a:pt x="191" y="120"/>
                    <a:pt x="191" y="85"/>
                  </a:cubicBezTo>
                  <a:cubicBezTo>
                    <a:pt x="191" y="56"/>
                    <a:pt x="191" y="56"/>
                    <a:pt x="191" y="56"/>
                  </a:cubicBezTo>
                  <a:cubicBezTo>
                    <a:pt x="219" y="56"/>
                    <a:pt x="219" y="56"/>
                    <a:pt x="219" y="56"/>
                  </a:cubicBezTo>
                  <a:cubicBezTo>
                    <a:pt x="219" y="85"/>
                    <a:pt x="219" y="85"/>
                    <a:pt x="219" y="85"/>
                  </a:cubicBezTo>
                  <a:cubicBezTo>
                    <a:pt x="219" y="120"/>
                    <a:pt x="248" y="141"/>
                    <a:pt x="276" y="141"/>
                  </a:cubicBezTo>
                  <a:cubicBezTo>
                    <a:pt x="304" y="141"/>
                    <a:pt x="333" y="120"/>
                    <a:pt x="333" y="85"/>
                  </a:cubicBezTo>
                  <a:cubicBezTo>
                    <a:pt x="333" y="56"/>
                    <a:pt x="333" y="56"/>
                    <a:pt x="333" y="56"/>
                  </a:cubicBezTo>
                  <a:cubicBezTo>
                    <a:pt x="361" y="56"/>
                    <a:pt x="361" y="56"/>
                    <a:pt x="361" y="56"/>
                  </a:cubicBezTo>
                  <a:cubicBezTo>
                    <a:pt x="361" y="85"/>
                    <a:pt x="361" y="85"/>
                    <a:pt x="361" y="85"/>
                  </a:cubicBezTo>
                  <a:cubicBezTo>
                    <a:pt x="361" y="120"/>
                    <a:pt x="389" y="141"/>
                    <a:pt x="417" y="141"/>
                  </a:cubicBezTo>
                  <a:cubicBezTo>
                    <a:pt x="446" y="141"/>
                    <a:pt x="474" y="120"/>
                    <a:pt x="474" y="85"/>
                  </a:cubicBezTo>
                  <a:cubicBezTo>
                    <a:pt x="474" y="56"/>
                    <a:pt x="474" y="56"/>
                    <a:pt x="474" y="56"/>
                  </a:cubicBezTo>
                  <a:cubicBezTo>
                    <a:pt x="523" y="56"/>
                    <a:pt x="523" y="56"/>
                    <a:pt x="523" y="56"/>
                  </a:cubicBezTo>
                  <a:cubicBezTo>
                    <a:pt x="537" y="56"/>
                    <a:pt x="552" y="71"/>
                    <a:pt x="552" y="85"/>
                  </a:cubicBezTo>
                  <a:cubicBezTo>
                    <a:pt x="552" y="445"/>
                    <a:pt x="552" y="445"/>
                    <a:pt x="552" y="445"/>
                  </a:cubicBezTo>
                  <a:cubicBezTo>
                    <a:pt x="530" y="445"/>
                    <a:pt x="516" y="452"/>
                    <a:pt x="509" y="460"/>
                  </a:cubicBezTo>
                  <a:lnTo>
                    <a:pt x="474" y="495"/>
                  </a:lnTo>
                  <a:close/>
                  <a:moveTo>
                    <a:pt x="78" y="488"/>
                  </a:moveTo>
                  <a:lnTo>
                    <a:pt x="78" y="488"/>
                  </a:lnTo>
                  <a:cubicBezTo>
                    <a:pt x="78" y="502"/>
                    <a:pt x="85" y="509"/>
                    <a:pt x="99" y="509"/>
                  </a:cubicBezTo>
                  <a:cubicBezTo>
                    <a:pt x="283" y="509"/>
                    <a:pt x="283" y="509"/>
                    <a:pt x="283" y="509"/>
                  </a:cubicBezTo>
                  <a:cubicBezTo>
                    <a:pt x="297" y="509"/>
                    <a:pt x="304" y="502"/>
                    <a:pt x="304" y="488"/>
                  </a:cubicBezTo>
                  <a:cubicBezTo>
                    <a:pt x="304" y="474"/>
                    <a:pt x="297" y="467"/>
                    <a:pt x="283" y="467"/>
                  </a:cubicBezTo>
                  <a:cubicBezTo>
                    <a:pt x="99" y="467"/>
                    <a:pt x="99" y="467"/>
                    <a:pt x="99" y="467"/>
                  </a:cubicBezTo>
                  <a:cubicBezTo>
                    <a:pt x="85" y="467"/>
                    <a:pt x="78" y="474"/>
                    <a:pt x="78" y="488"/>
                  </a:cubicBezTo>
                  <a:close/>
                  <a:moveTo>
                    <a:pt x="446" y="219"/>
                  </a:moveTo>
                  <a:lnTo>
                    <a:pt x="446" y="219"/>
                  </a:lnTo>
                  <a:cubicBezTo>
                    <a:pt x="106" y="219"/>
                    <a:pt x="106" y="219"/>
                    <a:pt x="106" y="219"/>
                  </a:cubicBezTo>
                  <a:cubicBezTo>
                    <a:pt x="92" y="219"/>
                    <a:pt x="78" y="233"/>
                    <a:pt x="78" y="247"/>
                  </a:cubicBezTo>
                  <a:cubicBezTo>
                    <a:pt x="78" y="262"/>
                    <a:pt x="92" y="276"/>
                    <a:pt x="106" y="276"/>
                  </a:cubicBezTo>
                  <a:cubicBezTo>
                    <a:pt x="446" y="276"/>
                    <a:pt x="446" y="276"/>
                    <a:pt x="446" y="276"/>
                  </a:cubicBezTo>
                  <a:cubicBezTo>
                    <a:pt x="460" y="276"/>
                    <a:pt x="474" y="262"/>
                    <a:pt x="474" y="247"/>
                  </a:cubicBezTo>
                  <a:cubicBezTo>
                    <a:pt x="474" y="233"/>
                    <a:pt x="460" y="219"/>
                    <a:pt x="446" y="219"/>
                  </a:cubicBezTo>
                  <a:close/>
                  <a:moveTo>
                    <a:pt x="446" y="339"/>
                  </a:moveTo>
                  <a:lnTo>
                    <a:pt x="446" y="339"/>
                  </a:lnTo>
                  <a:cubicBezTo>
                    <a:pt x="276" y="339"/>
                    <a:pt x="276" y="339"/>
                    <a:pt x="276" y="339"/>
                  </a:cubicBezTo>
                  <a:cubicBezTo>
                    <a:pt x="226" y="339"/>
                    <a:pt x="226" y="339"/>
                    <a:pt x="226" y="339"/>
                  </a:cubicBezTo>
                  <a:cubicBezTo>
                    <a:pt x="106" y="339"/>
                    <a:pt x="106" y="339"/>
                    <a:pt x="106" y="339"/>
                  </a:cubicBezTo>
                  <a:cubicBezTo>
                    <a:pt x="92" y="339"/>
                    <a:pt x="78" y="353"/>
                    <a:pt x="78" y="367"/>
                  </a:cubicBezTo>
                  <a:cubicBezTo>
                    <a:pt x="78" y="389"/>
                    <a:pt x="92" y="396"/>
                    <a:pt x="106" y="396"/>
                  </a:cubicBezTo>
                  <a:cubicBezTo>
                    <a:pt x="226" y="396"/>
                    <a:pt x="226" y="396"/>
                    <a:pt x="226" y="396"/>
                  </a:cubicBezTo>
                  <a:cubicBezTo>
                    <a:pt x="276" y="396"/>
                    <a:pt x="276" y="396"/>
                    <a:pt x="276" y="396"/>
                  </a:cubicBezTo>
                  <a:cubicBezTo>
                    <a:pt x="446" y="396"/>
                    <a:pt x="446" y="396"/>
                    <a:pt x="446" y="396"/>
                  </a:cubicBezTo>
                  <a:cubicBezTo>
                    <a:pt x="460" y="396"/>
                    <a:pt x="474" y="389"/>
                    <a:pt x="474" y="367"/>
                  </a:cubicBezTo>
                  <a:cubicBezTo>
                    <a:pt x="474" y="353"/>
                    <a:pt x="460" y="339"/>
                    <a:pt x="446" y="339"/>
                  </a:cubicBezTo>
                  <a:close/>
                  <a:moveTo>
                    <a:pt x="417" y="113"/>
                  </a:moveTo>
                  <a:lnTo>
                    <a:pt x="417" y="113"/>
                  </a:lnTo>
                  <a:cubicBezTo>
                    <a:pt x="403" y="113"/>
                    <a:pt x="389" y="106"/>
                    <a:pt x="389" y="85"/>
                  </a:cubicBezTo>
                  <a:cubicBezTo>
                    <a:pt x="389" y="28"/>
                    <a:pt x="389" y="28"/>
                    <a:pt x="389" y="28"/>
                  </a:cubicBezTo>
                  <a:cubicBezTo>
                    <a:pt x="389" y="14"/>
                    <a:pt x="403" y="0"/>
                    <a:pt x="417" y="0"/>
                  </a:cubicBezTo>
                  <a:cubicBezTo>
                    <a:pt x="431" y="0"/>
                    <a:pt x="446" y="14"/>
                    <a:pt x="446" y="28"/>
                  </a:cubicBezTo>
                  <a:cubicBezTo>
                    <a:pt x="446" y="85"/>
                    <a:pt x="446" y="85"/>
                    <a:pt x="446" y="85"/>
                  </a:cubicBezTo>
                  <a:cubicBezTo>
                    <a:pt x="446" y="106"/>
                    <a:pt x="431" y="113"/>
                    <a:pt x="417" y="113"/>
                  </a:cubicBezTo>
                  <a:close/>
                  <a:moveTo>
                    <a:pt x="276" y="113"/>
                  </a:moveTo>
                  <a:lnTo>
                    <a:pt x="276" y="113"/>
                  </a:lnTo>
                  <a:cubicBezTo>
                    <a:pt x="262" y="113"/>
                    <a:pt x="248" y="106"/>
                    <a:pt x="248" y="85"/>
                  </a:cubicBezTo>
                  <a:cubicBezTo>
                    <a:pt x="248" y="28"/>
                    <a:pt x="248" y="28"/>
                    <a:pt x="248" y="28"/>
                  </a:cubicBezTo>
                  <a:cubicBezTo>
                    <a:pt x="248" y="14"/>
                    <a:pt x="262" y="0"/>
                    <a:pt x="276" y="0"/>
                  </a:cubicBezTo>
                  <a:cubicBezTo>
                    <a:pt x="290" y="0"/>
                    <a:pt x="304" y="14"/>
                    <a:pt x="304" y="28"/>
                  </a:cubicBezTo>
                  <a:cubicBezTo>
                    <a:pt x="304" y="85"/>
                    <a:pt x="304" y="85"/>
                    <a:pt x="304" y="85"/>
                  </a:cubicBezTo>
                  <a:cubicBezTo>
                    <a:pt x="304" y="106"/>
                    <a:pt x="290" y="113"/>
                    <a:pt x="276" y="113"/>
                  </a:cubicBezTo>
                  <a:close/>
                  <a:moveTo>
                    <a:pt x="135" y="113"/>
                  </a:moveTo>
                  <a:lnTo>
                    <a:pt x="135" y="113"/>
                  </a:lnTo>
                  <a:cubicBezTo>
                    <a:pt x="121" y="113"/>
                    <a:pt x="106" y="106"/>
                    <a:pt x="106" y="85"/>
                  </a:cubicBezTo>
                  <a:cubicBezTo>
                    <a:pt x="106" y="28"/>
                    <a:pt x="106" y="28"/>
                    <a:pt x="106" y="28"/>
                  </a:cubicBezTo>
                  <a:cubicBezTo>
                    <a:pt x="106" y="14"/>
                    <a:pt x="121" y="0"/>
                    <a:pt x="135" y="0"/>
                  </a:cubicBezTo>
                  <a:cubicBezTo>
                    <a:pt x="149" y="0"/>
                    <a:pt x="163" y="14"/>
                    <a:pt x="163" y="28"/>
                  </a:cubicBezTo>
                  <a:cubicBezTo>
                    <a:pt x="163" y="85"/>
                    <a:pt x="163" y="85"/>
                    <a:pt x="163" y="85"/>
                  </a:cubicBezTo>
                  <a:cubicBezTo>
                    <a:pt x="163" y="106"/>
                    <a:pt x="149" y="113"/>
                    <a:pt x="135" y="113"/>
                  </a:cubicBezTo>
                  <a:close/>
                </a:path>
              </a:pathLst>
            </a:custGeom>
            <a:solidFill>
              <a:schemeClr val="bg1"/>
            </a:solidFill>
            <a:ln w="9525">
              <a:noFill/>
            </a:ln>
          </p:spPr>
          <p:txBody>
            <a:bodyPr/>
            <a:lstStyle/>
            <a:p>
              <a:endParaRPr lang="zh-CN" altLang="en-US"/>
            </a:p>
          </p:txBody>
        </p:sp>
      </p:grpSp>
      <p:grpSp>
        <p:nvGrpSpPr>
          <p:cNvPr id="19468" name="组合 36"/>
          <p:cNvGrpSpPr/>
          <p:nvPr/>
        </p:nvGrpSpPr>
        <p:grpSpPr>
          <a:xfrm>
            <a:off x="8878888" y="654050"/>
            <a:ext cx="577850" cy="577850"/>
            <a:chOff x="4788024" y="1275213"/>
            <a:chExt cx="432048" cy="432048"/>
          </a:xfrm>
        </p:grpSpPr>
        <p:sp>
          <p:nvSpPr>
            <p:cNvPr id="19469" name="椭圆 65"/>
            <p:cNvSpPr/>
            <p:nvPr/>
          </p:nvSpPr>
          <p:spPr>
            <a:xfrm>
              <a:off x="4788024" y="1275213"/>
              <a:ext cx="432048" cy="432048"/>
            </a:xfrm>
            <a:prstGeom prst="ellipse">
              <a:avLst/>
            </a:prstGeom>
            <a:solidFill>
              <a:srgbClr val="F79600"/>
            </a:solidFill>
            <a:ln w="9525">
              <a:noFill/>
            </a:ln>
          </p:spPr>
          <p:txBody>
            <a:bodyPr anchor="ctr"/>
            <a:lstStyle/>
            <a:p>
              <a:pPr algn="ctr"/>
              <a:endParaRPr lang="zh-CN" altLang="en-US" sz="2400">
                <a:solidFill>
                  <a:srgbClr val="FFFFFF"/>
                </a:solidFill>
                <a:latin typeface="Calibri" panose="020F0502020204030204" charset="0"/>
                <a:ea typeface="宋体" panose="02010600030101010101" pitchFamily="2" charset="-122"/>
              </a:endParaRPr>
            </a:p>
          </p:txBody>
        </p:sp>
        <p:sp>
          <p:nvSpPr>
            <p:cNvPr id="19470" name="Freeform 110"/>
            <p:cNvSpPr/>
            <p:nvPr/>
          </p:nvSpPr>
          <p:spPr>
            <a:xfrm>
              <a:off x="4891102" y="1366806"/>
              <a:ext cx="250679" cy="248862"/>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0" b="0"/>
              <a:pathLst>
                <a:path w="609" h="602">
                  <a:moveTo>
                    <a:pt x="608" y="544"/>
                  </a:moveTo>
                  <a:lnTo>
                    <a:pt x="608" y="544"/>
                  </a:lnTo>
                  <a:cubicBezTo>
                    <a:pt x="608" y="573"/>
                    <a:pt x="579" y="601"/>
                    <a:pt x="551" y="601"/>
                  </a:cubicBezTo>
                  <a:cubicBezTo>
                    <a:pt x="530" y="601"/>
                    <a:pt x="516" y="594"/>
                    <a:pt x="509" y="587"/>
                  </a:cubicBezTo>
                  <a:cubicBezTo>
                    <a:pt x="346" y="417"/>
                    <a:pt x="346" y="417"/>
                    <a:pt x="346" y="417"/>
                  </a:cubicBezTo>
                  <a:cubicBezTo>
                    <a:pt x="311" y="438"/>
                    <a:pt x="269" y="453"/>
                    <a:pt x="226" y="453"/>
                  </a:cubicBezTo>
                  <a:cubicBezTo>
                    <a:pt x="106" y="453"/>
                    <a:pt x="0" y="347"/>
                    <a:pt x="0" y="226"/>
                  </a:cubicBezTo>
                  <a:cubicBezTo>
                    <a:pt x="0" y="99"/>
                    <a:pt x="106" y="0"/>
                    <a:pt x="226" y="0"/>
                  </a:cubicBezTo>
                  <a:cubicBezTo>
                    <a:pt x="353" y="0"/>
                    <a:pt x="452" y="99"/>
                    <a:pt x="452" y="226"/>
                  </a:cubicBezTo>
                  <a:cubicBezTo>
                    <a:pt x="452" y="269"/>
                    <a:pt x="445" y="304"/>
                    <a:pt x="424" y="340"/>
                  </a:cubicBezTo>
                  <a:cubicBezTo>
                    <a:pt x="587" y="502"/>
                    <a:pt x="587" y="502"/>
                    <a:pt x="587" y="502"/>
                  </a:cubicBezTo>
                  <a:cubicBezTo>
                    <a:pt x="601" y="516"/>
                    <a:pt x="608" y="530"/>
                    <a:pt x="608" y="544"/>
                  </a:cubicBezTo>
                  <a:close/>
                  <a:moveTo>
                    <a:pt x="226" y="57"/>
                  </a:moveTo>
                  <a:lnTo>
                    <a:pt x="226" y="57"/>
                  </a:lnTo>
                  <a:cubicBezTo>
                    <a:pt x="134" y="57"/>
                    <a:pt x="56" y="127"/>
                    <a:pt x="56" y="226"/>
                  </a:cubicBezTo>
                  <a:cubicBezTo>
                    <a:pt x="56" y="318"/>
                    <a:pt x="134" y="396"/>
                    <a:pt x="226" y="396"/>
                  </a:cubicBezTo>
                  <a:cubicBezTo>
                    <a:pt x="325" y="396"/>
                    <a:pt x="396" y="318"/>
                    <a:pt x="396" y="226"/>
                  </a:cubicBezTo>
                  <a:cubicBezTo>
                    <a:pt x="396" y="127"/>
                    <a:pt x="325" y="57"/>
                    <a:pt x="226" y="57"/>
                  </a:cubicBezTo>
                  <a:close/>
                  <a:moveTo>
                    <a:pt x="325" y="255"/>
                  </a:moveTo>
                  <a:lnTo>
                    <a:pt x="325" y="255"/>
                  </a:lnTo>
                  <a:cubicBezTo>
                    <a:pt x="254" y="255"/>
                    <a:pt x="254" y="255"/>
                    <a:pt x="254" y="255"/>
                  </a:cubicBezTo>
                  <a:cubicBezTo>
                    <a:pt x="254" y="318"/>
                    <a:pt x="254" y="318"/>
                    <a:pt x="254" y="318"/>
                  </a:cubicBezTo>
                  <a:cubicBezTo>
                    <a:pt x="254" y="333"/>
                    <a:pt x="247" y="347"/>
                    <a:pt x="226" y="347"/>
                  </a:cubicBezTo>
                  <a:cubicBezTo>
                    <a:pt x="212" y="347"/>
                    <a:pt x="198" y="333"/>
                    <a:pt x="198" y="318"/>
                  </a:cubicBezTo>
                  <a:cubicBezTo>
                    <a:pt x="198" y="255"/>
                    <a:pt x="198" y="255"/>
                    <a:pt x="198" y="255"/>
                  </a:cubicBezTo>
                  <a:cubicBezTo>
                    <a:pt x="134" y="255"/>
                    <a:pt x="134" y="255"/>
                    <a:pt x="134" y="255"/>
                  </a:cubicBezTo>
                  <a:cubicBezTo>
                    <a:pt x="120" y="255"/>
                    <a:pt x="106" y="241"/>
                    <a:pt x="106" y="226"/>
                  </a:cubicBezTo>
                  <a:cubicBezTo>
                    <a:pt x="106" y="205"/>
                    <a:pt x="120" y="198"/>
                    <a:pt x="134" y="198"/>
                  </a:cubicBezTo>
                  <a:cubicBezTo>
                    <a:pt x="198" y="198"/>
                    <a:pt x="198" y="198"/>
                    <a:pt x="198" y="198"/>
                  </a:cubicBezTo>
                  <a:cubicBezTo>
                    <a:pt x="198" y="127"/>
                    <a:pt x="198" y="127"/>
                    <a:pt x="198" y="127"/>
                  </a:cubicBezTo>
                  <a:cubicBezTo>
                    <a:pt x="198" y="113"/>
                    <a:pt x="212" y="99"/>
                    <a:pt x="226" y="99"/>
                  </a:cubicBezTo>
                  <a:cubicBezTo>
                    <a:pt x="247" y="99"/>
                    <a:pt x="254" y="113"/>
                    <a:pt x="254" y="127"/>
                  </a:cubicBezTo>
                  <a:cubicBezTo>
                    <a:pt x="254" y="198"/>
                    <a:pt x="254" y="198"/>
                    <a:pt x="254" y="198"/>
                  </a:cubicBezTo>
                  <a:cubicBezTo>
                    <a:pt x="325" y="198"/>
                    <a:pt x="325" y="198"/>
                    <a:pt x="325" y="198"/>
                  </a:cubicBezTo>
                  <a:cubicBezTo>
                    <a:pt x="339" y="198"/>
                    <a:pt x="353" y="205"/>
                    <a:pt x="353" y="226"/>
                  </a:cubicBezTo>
                  <a:cubicBezTo>
                    <a:pt x="353" y="241"/>
                    <a:pt x="339" y="255"/>
                    <a:pt x="325" y="255"/>
                  </a:cubicBezTo>
                  <a:close/>
                </a:path>
              </a:pathLst>
            </a:custGeom>
            <a:solidFill>
              <a:schemeClr val="bg1"/>
            </a:solidFill>
            <a:ln w="9525">
              <a:noFill/>
            </a:ln>
          </p:spPr>
          <p:txBody>
            <a:bodyPr/>
            <a:lstStyle/>
            <a:p>
              <a:endParaRPr lang="zh-CN" altLang="en-US"/>
            </a:p>
          </p:txBody>
        </p:sp>
      </p:grpSp>
      <p:grpSp>
        <p:nvGrpSpPr>
          <p:cNvPr id="19471" name="组合 39"/>
          <p:cNvGrpSpPr/>
          <p:nvPr/>
        </p:nvGrpSpPr>
        <p:grpSpPr>
          <a:xfrm>
            <a:off x="9745663" y="654050"/>
            <a:ext cx="574675" cy="577850"/>
            <a:chOff x="5436096" y="1274820"/>
            <a:chExt cx="432833" cy="432834"/>
          </a:xfrm>
        </p:grpSpPr>
        <p:sp>
          <p:nvSpPr>
            <p:cNvPr id="41" name="椭圆 16"/>
            <p:cNvSpPr>
              <a:spLocks noChangeArrowheads="1"/>
            </p:cNvSpPr>
            <p:nvPr/>
          </p:nvSpPr>
          <p:spPr bwMode="auto">
            <a:xfrm>
              <a:off x="5436096" y="1274820"/>
              <a:ext cx="432833" cy="432834"/>
            </a:xfrm>
            <a:prstGeom prst="ellipse">
              <a:avLst/>
            </a:prstGeom>
            <a:solidFill>
              <a:schemeClr val="accent3"/>
            </a:solidFill>
            <a:ln>
              <a:noFill/>
            </a:ln>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fontAlgn="auto" hangingPunct="1">
                <a:spcBef>
                  <a:spcPts val="0"/>
                </a:spcBef>
                <a:spcAft>
                  <a:spcPts val="0"/>
                </a:spcAft>
                <a:defRPr/>
              </a:pPr>
              <a:endParaRPr lang="zh-CN" altLang="en-US" sz="2400" strike="noStrike" noProof="1">
                <a:solidFill>
                  <a:srgbClr val="FFFFFF"/>
                </a:solidFill>
                <a:latin typeface="Calibri" panose="020F0502020204030204" charset="0"/>
              </a:endParaRPr>
            </a:p>
          </p:txBody>
        </p:sp>
        <p:sp>
          <p:nvSpPr>
            <p:cNvPr id="19473" name="Freeform 16"/>
            <p:cNvSpPr/>
            <p:nvPr/>
          </p:nvSpPr>
          <p:spPr>
            <a:xfrm>
              <a:off x="5554420" y="1377705"/>
              <a:ext cx="196183" cy="227065"/>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0" b="0"/>
              <a:pathLst>
                <a:path w="475" h="552">
                  <a:moveTo>
                    <a:pt x="446" y="551"/>
                  </a:moveTo>
                  <a:lnTo>
                    <a:pt x="446" y="551"/>
                  </a:lnTo>
                  <a:cubicBezTo>
                    <a:pt x="417" y="551"/>
                    <a:pt x="417" y="551"/>
                    <a:pt x="417" y="551"/>
                  </a:cubicBezTo>
                  <a:cubicBezTo>
                    <a:pt x="417" y="0"/>
                    <a:pt x="417" y="0"/>
                    <a:pt x="417" y="0"/>
                  </a:cubicBezTo>
                  <a:cubicBezTo>
                    <a:pt x="446" y="0"/>
                    <a:pt x="446" y="0"/>
                    <a:pt x="446" y="0"/>
                  </a:cubicBezTo>
                  <a:cubicBezTo>
                    <a:pt x="460" y="0"/>
                    <a:pt x="474" y="14"/>
                    <a:pt x="474" y="28"/>
                  </a:cubicBezTo>
                  <a:cubicBezTo>
                    <a:pt x="474" y="523"/>
                    <a:pt x="474" y="523"/>
                    <a:pt x="474" y="523"/>
                  </a:cubicBezTo>
                  <a:cubicBezTo>
                    <a:pt x="474" y="537"/>
                    <a:pt x="460" y="551"/>
                    <a:pt x="446" y="551"/>
                  </a:cubicBezTo>
                  <a:close/>
                  <a:moveTo>
                    <a:pt x="57" y="523"/>
                  </a:moveTo>
                  <a:lnTo>
                    <a:pt x="57" y="523"/>
                  </a:lnTo>
                  <a:cubicBezTo>
                    <a:pt x="57" y="495"/>
                    <a:pt x="57" y="495"/>
                    <a:pt x="57" y="495"/>
                  </a:cubicBezTo>
                  <a:cubicBezTo>
                    <a:pt x="106" y="495"/>
                    <a:pt x="106" y="495"/>
                    <a:pt x="106" y="495"/>
                  </a:cubicBezTo>
                  <a:cubicBezTo>
                    <a:pt x="135" y="495"/>
                    <a:pt x="163" y="466"/>
                    <a:pt x="163" y="438"/>
                  </a:cubicBezTo>
                  <a:cubicBezTo>
                    <a:pt x="163" y="403"/>
                    <a:pt x="135" y="381"/>
                    <a:pt x="106" y="381"/>
                  </a:cubicBezTo>
                  <a:cubicBezTo>
                    <a:pt x="57" y="381"/>
                    <a:pt x="57" y="381"/>
                    <a:pt x="57" y="381"/>
                  </a:cubicBezTo>
                  <a:cubicBezTo>
                    <a:pt x="57" y="332"/>
                    <a:pt x="57" y="332"/>
                    <a:pt x="57" y="332"/>
                  </a:cubicBezTo>
                  <a:cubicBezTo>
                    <a:pt x="106" y="332"/>
                    <a:pt x="106" y="332"/>
                    <a:pt x="106" y="332"/>
                  </a:cubicBezTo>
                  <a:cubicBezTo>
                    <a:pt x="135" y="332"/>
                    <a:pt x="163" y="304"/>
                    <a:pt x="163" y="275"/>
                  </a:cubicBezTo>
                  <a:cubicBezTo>
                    <a:pt x="163" y="247"/>
                    <a:pt x="135" y="219"/>
                    <a:pt x="106" y="219"/>
                  </a:cubicBezTo>
                  <a:cubicBezTo>
                    <a:pt x="57" y="219"/>
                    <a:pt x="57" y="219"/>
                    <a:pt x="57" y="219"/>
                  </a:cubicBezTo>
                  <a:cubicBezTo>
                    <a:pt x="57" y="169"/>
                    <a:pt x="57" y="169"/>
                    <a:pt x="57" y="169"/>
                  </a:cubicBezTo>
                  <a:cubicBezTo>
                    <a:pt x="106" y="169"/>
                    <a:pt x="106" y="169"/>
                    <a:pt x="106" y="169"/>
                  </a:cubicBezTo>
                  <a:cubicBezTo>
                    <a:pt x="135" y="169"/>
                    <a:pt x="163" y="148"/>
                    <a:pt x="163" y="113"/>
                  </a:cubicBezTo>
                  <a:cubicBezTo>
                    <a:pt x="163" y="85"/>
                    <a:pt x="135" y="56"/>
                    <a:pt x="106" y="56"/>
                  </a:cubicBezTo>
                  <a:cubicBezTo>
                    <a:pt x="57" y="56"/>
                    <a:pt x="57" y="56"/>
                    <a:pt x="57" y="56"/>
                  </a:cubicBezTo>
                  <a:cubicBezTo>
                    <a:pt x="57" y="28"/>
                    <a:pt x="57" y="28"/>
                    <a:pt x="57" y="28"/>
                  </a:cubicBezTo>
                  <a:cubicBezTo>
                    <a:pt x="57" y="14"/>
                    <a:pt x="71" y="0"/>
                    <a:pt x="85" y="0"/>
                  </a:cubicBezTo>
                  <a:cubicBezTo>
                    <a:pt x="389" y="0"/>
                    <a:pt x="389" y="0"/>
                    <a:pt x="389" y="0"/>
                  </a:cubicBezTo>
                  <a:cubicBezTo>
                    <a:pt x="389" y="551"/>
                    <a:pt x="389" y="551"/>
                    <a:pt x="389" y="551"/>
                  </a:cubicBezTo>
                  <a:cubicBezTo>
                    <a:pt x="85" y="551"/>
                    <a:pt x="85" y="551"/>
                    <a:pt x="85" y="551"/>
                  </a:cubicBezTo>
                  <a:cubicBezTo>
                    <a:pt x="71" y="551"/>
                    <a:pt x="57" y="537"/>
                    <a:pt x="57" y="523"/>
                  </a:cubicBezTo>
                  <a:close/>
                  <a:moveTo>
                    <a:pt x="135" y="113"/>
                  </a:moveTo>
                  <a:lnTo>
                    <a:pt x="135" y="113"/>
                  </a:lnTo>
                  <a:cubicBezTo>
                    <a:pt x="135" y="134"/>
                    <a:pt x="120" y="141"/>
                    <a:pt x="106" y="141"/>
                  </a:cubicBezTo>
                  <a:cubicBezTo>
                    <a:pt x="29" y="141"/>
                    <a:pt x="29" y="141"/>
                    <a:pt x="29" y="141"/>
                  </a:cubicBezTo>
                  <a:cubicBezTo>
                    <a:pt x="15" y="141"/>
                    <a:pt x="0" y="134"/>
                    <a:pt x="0" y="113"/>
                  </a:cubicBezTo>
                  <a:cubicBezTo>
                    <a:pt x="0" y="99"/>
                    <a:pt x="15" y="85"/>
                    <a:pt x="29" y="85"/>
                  </a:cubicBezTo>
                  <a:cubicBezTo>
                    <a:pt x="106" y="85"/>
                    <a:pt x="106" y="85"/>
                    <a:pt x="106" y="85"/>
                  </a:cubicBezTo>
                  <a:cubicBezTo>
                    <a:pt x="120" y="85"/>
                    <a:pt x="135" y="99"/>
                    <a:pt x="135" y="113"/>
                  </a:cubicBezTo>
                  <a:close/>
                  <a:moveTo>
                    <a:pt x="29" y="247"/>
                  </a:moveTo>
                  <a:lnTo>
                    <a:pt x="29" y="247"/>
                  </a:lnTo>
                  <a:cubicBezTo>
                    <a:pt x="106" y="247"/>
                    <a:pt x="106" y="247"/>
                    <a:pt x="106" y="247"/>
                  </a:cubicBezTo>
                  <a:cubicBezTo>
                    <a:pt x="120" y="247"/>
                    <a:pt x="135" y="261"/>
                    <a:pt x="135" y="275"/>
                  </a:cubicBezTo>
                  <a:cubicBezTo>
                    <a:pt x="135" y="290"/>
                    <a:pt x="120" y="304"/>
                    <a:pt x="106" y="304"/>
                  </a:cubicBezTo>
                  <a:cubicBezTo>
                    <a:pt x="29" y="304"/>
                    <a:pt x="29" y="304"/>
                    <a:pt x="29" y="304"/>
                  </a:cubicBezTo>
                  <a:cubicBezTo>
                    <a:pt x="15" y="304"/>
                    <a:pt x="0" y="290"/>
                    <a:pt x="0" y="275"/>
                  </a:cubicBezTo>
                  <a:cubicBezTo>
                    <a:pt x="0" y="261"/>
                    <a:pt x="15" y="247"/>
                    <a:pt x="29" y="247"/>
                  </a:cubicBezTo>
                  <a:close/>
                  <a:moveTo>
                    <a:pt x="29" y="410"/>
                  </a:moveTo>
                  <a:lnTo>
                    <a:pt x="29" y="410"/>
                  </a:lnTo>
                  <a:cubicBezTo>
                    <a:pt x="106" y="410"/>
                    <a:pt x="106" y="410"/>
                    <a:pt x="106" y="410"/>
                  </a:cubicBezTo>
                  <a:cubicBezTo>
                    <a:pt x="120" y="410"/>
                    <a:pt x="135" y="417"/>
                    <a:pt x="135" y="438"/>
                  </a:cubicBezTo>
                  <a:cubicBezTo>
                    <a:pt x="135" y="452"/>
                    <a:pt x="120" y="466"/>
                    <a:pt x="106" y="466"/>
                  </a:cubicBezTo>
                  <a:cubicBezTo>
                    <a:pt x="29" y="466"/>
                    <a:pt x="29" y="466"/>
                    <a:pt x="29" y="466"/>
                  </a:cubicBezTo>
                  <a:cubicBezTo>
                    <a:pt x="15" y="466"/>
                    <a:pt x="0" y="452"/>
                    <a:pt x="0" y="438"/>
                  </a:cubicBezTo>
                  <a:cubicBezTo>
                    <a:pt x="0" y="417"/>
                    <a:pt x="15" y="410"/>
                    <a:pt x="29" y="410"/>
                  </a:cubicBezTo>
                  <a:close/>
                </a:path>
              </a:pathLst>
            </a:custGeom>
            <a:solidFill>
              <a:schemeClr val="bg1"/>
            </a:solidFill>
            <a:ln w="9525">
              <a:noFill/>
            </a:ln>
          </p:spPr>
          <p:txBody>
            <a:bodyPr/>
            <a:lstStyle/>
            <a:p>
              <a:endParaRPr lang="zh-CN" altLang="en-US"/>
            </a:p>
          </p:txBody>
        </p:sp>
      </p:grpSp>
      <p:grpSp>
        <p:nvGrpSpPr>
          <p:cNvPr id="19474" name="组合 43"/>
          <p:cNvGrpSpPr/>
          <p:nvPr/>
        </p:nvGrpSpPr>
        <p:grpSpPr>
          <a:xfrm>
            <a:off x="7151688" y="654050"/>
            <a:ext cx="577850" cy="577850"/>
            <a:chOff x="3491880" y="1274820"/>
            <a:chExt cx="432833" cy="432834"/>
          </a:xfrm>
        </p:grpSpPr>
        <p:sp>
          <p:nvSpPr>
            <p:cNvPr id="19475" name="椭圆 16"/>
            <p:cNvSpPr/>
            <p:nvPr/>
          </p:nvSpPr>
          <p:spPr>
            <a:xfrm>
              <a:off x="3491880" y="1274820"/>
              <a:ext cx="432833" cy="432834"/>
            </a:xfrm>
            <a:prstGeom prst="ellipse">
              <a:avLst/>
            </a:prstGeom>
            <a:solidFill>
              <a:schemeClr val="accent1"/>
            </a:solidFill>
            <a:ln w="9525">
              <a:noFill/>
            </a:ln>
          </p:spPr>
          <p:txBody>
            <a:bodyPr anchor="ctr"/>
            <a:lstStyle/>
            <a:p>
              <a:pPr algn="ctr"/>
              <a:endParaRPr lang="zh-CN" altLang="en-US" sz="2400">
                <a:solidFill>
                  <a:srgbClr val="FFFFFF"/>
                </a:solidFill>
                <a:latin typeface="Calibri" panose="020F0502020204030204" charset="0"/>
                <a:ea typeface="宋体" panose="02010600030101010101" pitchFamily="2" charset="-122"/>
              </a:endParaRPr>
            </a:p>
          </p:txBody>
        </p:sp>
        <p:sp>
          <p:nvSpPr>
            <p:cNvPr id="19476" name="Freeform 75"/>
            <p:cNvSpPr/>
            <p:nvPr/>
          </p:nvSpPr>
          <p:spPr>
            <a:xfrm>
              <a:off x="3583864" y="1385879"/>
              <a:ext cx="248863" cy="210716"/>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0" b="0"/>
              <a:pathLst>
                <a:path w="602" h="510">
                  <a:moveTo>
                    <a:pt x="572" y="509"/>
                  </a:moveTo>
                  <a:lnTo>
                    <a:pt x="572" y="509"/>
                  </a:lnTo>
                  <a:cubicBezTo>
                    <a:pt x="28" y="509"/>
                    <a:pt x="28" y="509"/>
                    <a:pt x="28" y="509"/>
                  </a:cubicBezTo>
                  <a:cubicBezTo>
                    <a:pt x="14" y="509"/>
                    <a:pt x="0" y="502"/>
                    <a:pt x="0" y="481"/>
                  </a:cubicBezTo>
                  <a:cubicBezTo>
                    <a:pt x="0" y="28"/>
                    <a:pt x="0" y="28"/>
                    <a:pt x="0" y="28"/>
                  </a:cubicBezTo>
                  <a:cubicBezTo>
                    <a:pt x="0" y="14"/>
                    <a:pt x="14" y="0"/>
                    <a:pt x="28" y="0"/>
                  </a:cubicBezTo>
                  <a:cubicBezTo>
                    <a:pt x="42" y="0"/>
                    <a:pt x="56" y="14"/>
                    <a:pt x="56" y="28"/>
                  </a:cubicBezTo>
                  <a:cubicBezTo>
                    <a:pt x="56" y="389"/>
                    <a:pt x="56" y="389"/>
                    <a:pt x="56" y="389"/>
                  </a:cubicBezTo>
                  <a:cubicBezTo>
                    <a:pt x="56" y="452"/>
                    <a:pt x="56" y="452"/>
                    <a:pt x="56" y="452"/>
                  </a:cubicBezTo>
                  <a:cubicBezTo>
                    <a:pt x="572" y="452"/>
                    <a:pt x="572" y="452"/>
                    <a:pt x="572" y="452"/>
                  </a:cubicBezTo>
                  <a:cubicBezTo>
                    <a:pt x="594" y="452"/>
                    <a:pt x="601" y="467"/>
                    <a:pt x="601" y="481"/>
                  </a:cubicBezTo>
                  <a:cubicBezTo>
                    <a:pt x="601" y="502"/>
                    <a:pt x="594" y="509"/>
                    <a:pt x="572" y="509"/>
                  </a:cubicBezTo>
                  <a:close/>
                  <a:moveTo>
                    <a:pt x="509" y="424"/>
                  </a:moveTo>
                  <a:lnTo>
                    <a:pt x="509" y="424"/>
                  </a:lnTo>
                  <a:cubicBezTo>
                    <a:pt x="452" y="424"/>
                    <a:pt x="452" y="424"/>
                    <a:pt x="452" y="424"/>
                  </a:cubicBezTo>
                  <a:cubicBezTo>
                    <a:pt x="438" y="424"/>
                    <a:pt x="424" y="417"/>
                    <a:pt x="424" y="396"/>
                  </a:cubicBezTo>
                  <a:cubicBezTo>
                    <a:pt x="424" y="198"/>
                    <a:pt x="424" y="198"/>
                    <a:pt x="424" y="198"/>
                  </a:cubicBezTo>
                  <a:cubicBezTo>
                    <a:pt x="424" y="184"/>
                    <a:pt x="438" y="170"/>
                    <a:pt x="452" y="170"/>
                  </a:cubicBezTo>
                  <a:cubicBezTo>
                    <a:pt x="509" y="170"/>
                    <a:pt x="509" y="170"/>
                    <a:pt x="509" y="170"/>
                  </a:cubicBezTo>
                  <a:cubicBezTo>
                    <a:pt x="523" y="170"/>
                    <a:pt x="537" y="184"/>
                    <a:pt x="537" y="198"/>
                  </a:cubicBezTo>
                  <a:cubicBezTo>
                    <a:pt x="537" y="396"/>
                    <a:pt x="537" y="396"/>
                    <a:pt x="537" y="396"/>
                  </a:cubicBezTo>
                  <a:cubicBezTo>
                    <a:pt x="537" y="417"/>
                    <a:pt x="523" y="424"/>
                    <a:pt x="509" y="424"/>
                  </a:cubicBezTo>
                  <a:close/>
                  <a:moveTo>
                    <a:pt x="346" y="424"/>
                  </a:moveTo>
                  <a:lnTo>
                    <a:pt x="346" y="424"/>
                  </a:lnTo>
                  <a:cubicBezTo>
                    <a:pt x="290" y="424"/>
                    <a:pt x="290" y="424"/>
                    <a:pt x="290" y="424"/>
                  </a:cubicBezTo>
                  <a:cubicBezTo>
                    <a:pt x="276" y="424"/>
                    <a:pt x="261" y="417"/>
                    <a:pt x="261" y="396"/>
                  </a:cubicBezTo>
                  <a:cubicBezTo>
                    <a:pt x="261" y="85"/>
                    <a:pt x="261" y="85"/>
                    <a:pt x="261" y="85"/>
                  </a:cubicBezTo>
                  <a:cubicBezTo>
                    <a:pt x="261" y="71"/>
                    <a:pt x="276" y="57"/>
                    <a:pt x="290" y="57"/>
                  </a:cubicBezTo>
                  <a:cubicBezTo>
                    <a:pt x="346" y="57"/>
                    <a:pt x="346" y="57"/>
                    <a:pt x="346" y="57"/>
                  </a:cubicBezTo>
                  <a:cubicBezTo>
                    <a:pt x="367" y="57"/>
                    <a:pt x="374" y="71"/>
                    <a:pt x="374" y="85"/>
                  </a:cubicBezTo>
                  <a:cubicBezTo>
                    <a:pt x="374" y="396"/>
                    <a:pt x="374" y="396"/>
                    <a:pt x="374" y="396"/>
                  </a:cubicBezTo>
                  <a:cubicBezTo>
                    <a:pt x="374" y="417"/>
                    <a:pt x="367" y="424"/>
                    <a:pt x="346" y="424"/>
                  </a:cubicBezTo>
                  <a:close/>
                  <a:moveTo>
                    <a:pt x="191" y="424"/>
                  </a:moveTo>
                  <a:lnTo>
                    <a:pt x="191" y="424"/>
                  </a:lnTo>
                  <a:cubicBezTo>
                    <a:pt x="134" y="424"/>
                    <a:pt x="134" y="424"/>
                    <a:pt x="134" y="424"/>
                  </a:cubicBezTo>
                  <a:cubicBezTo>
                    <a:pt x="113" y="424"/>
                    <a:pt x="106" y="417"/>
                    <a:pt x="106" y="396"/>
                  </a:cubicBezTo>
                  <a:cubicBezTo>
                    <a:pt x="106" y="339"/>
                    <a:pt x="106" y="339"/>
                    <a:pt x="106" y="339"/>
                  </a:cubicBezTo>
                  <a:cubicBezTo>
                    <a:pt x="106" y="325"/>
                    <a:pt x="113" y="311"/>
                    <a:pt x="134" y="311"/>
                  </a:cubicBezTo>
                  <a:cubicBezTo>
                    <a:pt x="191" y="311"/>
                    <a:pt x="191" y="311"/>
                    <a:pt x="191" y="311"/>
                  </a:cubicBezTo>
                  <a:cubicBezTo>
                    <a:pt x="205" y="311"/>
                    <a:pt x="219" y="325"/>
                    <a:pt x="219" y="339"/>
                  </a:cubicBezTo>
                  <a:cubicBezTo>
                    <a:pt x="219" y="396"/>
                    <a:pt x="219" y="396"/>
                    <a:pt x="219" y="396"/>
                  </a:cubicBezTo>
                  <a:cubicBezTo>
                    <a:pt x="219" y="417"/>
                    <a:pt x="205" y="424"/>
                    <a:pt x="191" y="424"/>
                  </a:cubicBezTo>
                  <a:close/>
                </a:path>
              </a:pathLst>
            </a:custGeom>
            <a:solidFill>
              <a:schemeClr val="bg1"/>
            </a:solidFill>
            <a:ln w="9525">
              <a:noFill/>
            </a:ln>
          </p:spPr>
          <p:txBody>
            <a:bodyPr/>
            <a:lstStyle/>
            <a:p>
              <a:endParaRPr lang="zh-CN" altLang="en-US"/>
            </a:p>
          </p:txBody>
        </p:sp>
      </p:grpSp>
      <p:grpSp>
        <p:nvGrpSpPr>
          <p:cNvPr id="19477" name="组合 76"/>
          <p:cNvGrpSpPr/>
          <p:nvPr/>
        </p:nvGrpSpPr>
        <p:grpSpPr>
          <a:xfrm>
            <a:off x="8015288" y="654050"/>
            <a:ext cx="577850" cy="577850"/>
            <a:chOff x="4139952" y="1274820"/>
            <a:chExt cx="432833" cy="432834"/>
          </a:xfrm>
        </p:grpSpPr>
        <p:sp>
          <p:nvSpPr>
            <p:cNvPr id="19478" name="椭圆 16"/>
            <p:cNvSpPr/>
            <p:nvPr/>
          </p:nvSpPr>
          <p:spPr>
            <a:xfrm>
              <a:off x="4139952" y="1274820"/>
              <a:ext cx="432833" cy="432834"/>
            </a:xfrm>
            <a:prstGeom prst="ellipse">
              <a:avLst/>
            </a:prstGeom>
            <a:solidFill>
              <a:srgbClr val="3992DB"/>
            </a:solidFill>
            <a:ln w="9525">
              <a:noFill/>
            </a:ln>
          </p:spPr>
          <p:txBody>
            <a:bodyPr anchor="ctr"/>
            <a:lstStyle/>
            <a:p>
              <a:pPr algn="ctr"/>
              <a:endParaRPr lang="zh-CN" altLang="en-US" sz="2400">
                <a:solidFill>
                  <a:srgbClr val="FFFFFF"/>
                </a:solidFill>
                <a:latin typeface="Calibri" panose="020F0502020204030204" charset="0"/>
                <a:ea typeface="宋体" panose="02010600030101010101" pitchFamily="2" charset="-122"/>
              </a:endParaRPr>
            </a:p>
          </p:txBody>
        </p:sp>
        <p:sp>
          <p:nvSpPr>
            <p:cNvPr id="19479" name="Freeform 84"/>
            <p:cNvSpPr/>
            <p:nvPr/>
          </p:nvSpPr>
          <p:spPr>
            <a:xfrm>
              <a:off x="4241546" y="1366806"/>
              <a:ext cx="248863" cy="248863"/>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0" b="0"/>
              <a:pathLst>
                <a:path w="602" h="602">
                  <a:moveTo>
                    <a:pt x="332" y="268"/>
                  </a:moveTo>
                  <a:lnTo>
                    <a:pt x="332" y="268"/>
                  </a:lnTo>
                  <a:cubicBezTo>
                    <a:pt x="332" y="0"/>
                    <a:pt x="332" y="0"/>
                    <a:pt x="332" y="0"/>
                  </a:cubicBezTo>
                  <a:cubicBezTo>
                    <a:pt x="481" y="0"/>
                    <a:pt x="601" y="120"/>
                    <a:pt x="601" y="268"/>
                  </a:cubicBezTo>
                  <a:lnTo>
                    <a:pt x="332" y="268"/>
                  </a:lnTo>
                  <a:close/>
                  <a:moveTo>
                    <a:pt x="276" y="601"/>
                  </a:moveTo>
                  <a:lnTo>
                    <a:pt x="276" y="601"/>
                  </a:lnTo>
                  <a:cubicBezTo>
                    <a:pt x="120" y="601"/>
                    <a:pt x="0" y="480"/>
                    <a:pt x="0" y="325"/>
                  </a:cubicBezTo>
                  <a:cubicBezTo>
                    <a:pt x="0" y="176"/>
                    <a:pt x="120" y="56"/>
                    <a:pt x="276" y="56"/>
                  </a:cubicBezTo>
                  <a:cubicBezTo>
                    <a:pt x="276" y="325"/>
                    <a:pt x="276" y="325"/>
                    <a:pt x="276" y="325"/>
                  </a:cubicBezTo>
                  <a:cubicBezTo>
                    <a:pt x="544" y="325"/>
                    <a:pt x="544" y="325"/>
                    <a:pt x="544" y="325"/>
                  </a:cubicBezTo>
                  <a:cubicBezTo>
                    <a:pt x="544" y="480"/>
                    <a:pt x="424" y="601"/>
                    <a:pt x="276" y="601"/>
                  </a:cubicBezTo>
                  <a:close/>
                </a:path>
              </a:pathLst>
            </a:custGeom>
            <a:solidFill>
              <a:schemeClr val="bg1"/>
            </a:solidFill>
            <a:ln w="9525">
              <a:noFill/>
            </a:ln>
          </p:spPr>
          <p:txBody>
            <a:bodyPr/>
            <a:lstStyle/>
            <a:p>
              <a:endParaRPr lang="zh-CN" altLang="en-US"/>
            </a:p>
          </p:txBody>
        </p:sp>
      </p:grpSp>
      <p:grpSp>
        <p:nvGrpSpPr>
          <p:cNvPr id="3" name="组合 2"/>
          <p:cNvGrpSpPr/>
          <p:nvPr/>
        </p:nvGrpSpPr>
        <p:grpSpPr>
          <a:xfrm>
            <a:off x="1423035" y="2430780"/>
            <a:ext cx="9700260" cy="2831465"/>
            <a:chOff x="3100" y="2528"/>
            <a:chExt cx="15276" cy="4459"/>
          </a:xfrm>
        </p:grpSpPr>
        <p:sp>
          <p:nvSpPr>
            <p:cNvPr id="104" name="文本框"/>
            <p:cNvSpPr txBox="1"/>
            <p:nvPr/>
          </p:nvSpPr>
          <p:spPr>
            <a:xfrm>
              <a:off x="8943" y="4065"/>
              <a:ext cx="9433" cy="1210"/>
            </a:xfrm>
            <a:prstGeom prst="rect">
              <a:avLst/>
            </a:prstGeom>
            <a:noFill/>
          </p:spPr>
          <p:txBody>
            <a:bodyPr wrap="square" rtlCol="0" anchor="ctr" anchorCtr="0">
              <a:spAutoFit/>
            </a:bodyPr>
            <a:lstStyle/>
            <a:p>
              <a:r>
                <a:rPr lang="zh-CN" altLang="en-US" sz="4400" b="1" dirty="0" smtClean="0">
                  <a:latin typeface="微软雅黑" panose="020B0503020204020204" pitchFamily="34" charset="-122"/>
                  <a:ea typeface="微软雅黑" panose="020B0503020204020204" pitchFamily="34" charset="-122"/>
                  <a:sym typeface="+mn-ea"/>
                </a:rPr>
                <a:t>增值税</a:t>
              </a:r>
              <a:r>
                <a:rPr lang="zh-CN" altLang="en-US" sz="4400" b="1" dirty="0">
                  <a:latin typeface="微软雅黑" panose="020B0503020204020204" pitchFamily="34" charset="-122"/>
                  <a:ea typeface="微软雅黑" panose="020B0503020204020204" pitchFamily="34" charset="-122"/>
                </a:rPr>
                <a:t>优惠</a:t>
              </a:r>
              <a:r>
                <a:rPr lang="zh-CN" altLang="en-US" sz="4400" b="1" dirty="0" smtClean="0">
                  <a:latin typeface="微软雅黑" panose="020B0503020204020204" pitchFamily="34" charset="-122"/>
                  <a:ea typeface="微软雅黑" panose="020B0503020204020204" pitchFamily="34" charset="-122"/>
                  <a:sym typeface="+mn-ea"/>
                </a:rPr>
                <a:t>政策</a:t>
              </a:r>
              <a:endParaRPr kumimoji="1" lang="zh-CN" altLang="en-US" sz="4400" b="1" dirty="0">
                <a:latin typeface="微软雅黑" panose="020B0503020204020204" pitchFamily="34" charset="-122"/>
                <a:ea typeface="微软雅黑" panose="020B0503020204020204" pitchFamily="34" charset="-122"/>
              </a:endParaRPr>
            </a:p>
          </p:txBody>
        </p:sp>
        <p:sp>
          <p:nvSpPr>
            <p:cNvPr id="105" name="文本框"/>
            <p:cNvSpPr txBox="1"/>
            <p:nvPr/>
          </p:nvSpPr>
          <p:spPr>
            <a:xfrm>
              <a:off x="3100" y="2528"/>
              <a:ext cx="4547" cy="4459"/>
            </a:xfrm>
            <a:prstGeom prst="rect">
              <a:avLst/>
            </a:prstGeom>
            <a:noFill/>
          </p:spPr>
          <p:txBody>
            <a:bodyPr wrap="square" rtlCol="0">
              <a:spAutoFit/>
            </a:bodyPr>
            <a:lstStyle/>
            <a:p>
              <a:pPr algn="ctr"/>
              <a:r>
                <a:rPr lang="en-US" altLang="zh-CN" sz="13800" b="1" dirty="0">
                  <a:solidFill>
                    <a:schemeClr val="accent1"/>
                  </a:solidFill>
                  <a:latin typeface="+mj-ea"/>
                  <a:ea typeface="+mj-ea"/>
                </a:rPr>
                <a:t>01</a:t>
              </a:r>
            </a:p>
            <a:p>
              <a:pPr algn="ctr"/>
              <a:r>
                <a:rPr lang="en-US" altLang="zh-CN" sz="4000" b="1" dirty="0">
                  <a:solidFill>
                    <a:schemeClr val="tx2"/>
                  </a:solidFill>
                  <a:latin typeface="+mn-ea"/>
                </a:rPr>
                <a:t>Part one</a:t>
              </a:r>
              <a:endParaRPr lang="zh-CN" altLang="en-US" sz="4000" dirty="0">
                <a:solidFill>
                  <a:schemeClr val="tx2"/>
                </a:solidFill>
                <a:latin typeface="+mn-ea"/>
              </a:endParaRPr>
            </a:p>
          </p:txBody>
        </p:sp>
        <p:cxnSp>
          <p:nvCxnSpPr>
            <p:cNvPr id="106" name="直接连接符 105"/>
            <p:cNvCxnSpPr/>
            <p:nvPr/>
          </p:nvCxnSpPr>
          <p:spPr>
            <a:xfrm>
              <a:off x="8197" y="3328"/>
              <a:ext cx="0" cy="3503"/>
            </a:xfrm>
            <a:prstGeom prst="line">
              <a:avLst/>
            </a:prstGeom>
          </p:spPr>
          <p:style>
            <a:lnRef idx="1">
              <a:schemeClr val="accent1"/>
            </a:lnRef>
            <a:fillRef idx="0">
              <a:schemeClr val="accent1"/>
            </a:fillRef>
            <a:effectRef idx="0">
              <a:schemeClr val="accent1"/>
            </a:effectRef>
            <a:fontRef idx="minor">
              <a:schemeClr val="tx1"/>
            </a:fontRef>
          </p:style>
        </p:cxnSp>
      </p:grpSp>
    </p:spTree>
  </p:cSld>
  <p:clrMapOvr>
    <a:masterClrMapping/>
  </p:clrMapOvr>
  <p:transition spd="med">
    <p:fade/>
  </p:transition>
</p:sld>
</file>

<file path=ppt/slides/slide4.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pic>
        <p:nvPicPr>
          <p:cNvPr id="4" name="图片 3"/>
          <p:cNvPicPr>
            <a:picLocks noChangeAspect="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647103" y="88191"/>
            <a:ext cx="720664" cy="685732"/>
          </a:xfrm>
          <a:prstGeom prst="rect">
            <a:avLst/>
          </a:prstGeom>
        </p:spPr>
      </p:pic>
      <p:sp>
        <p:nvSpPr>
          <p:cNvPr id="10" name="TextBox 13"/>
          <p:cNvSpPr txBox="1"/>
          <p:nvPr/>
        </p:nvSpPr>
        <p:spPr>
          <a:xfrm>
            <a:off x="1344930" y="285750"/>
            <a:ext cx="5984875" cy="521970"/>
          </a:xfrm>
          <a:prstGeom prst="rect">
            <a:avLst/>
          </a:prstGeom>
          <a:noFill/>
        </p:spPr>
        <p:txBody>
          <a:bodyPr wrap="square" rtlCol="0">
            <a:spAutoFit/>
            <a:scene3d>
              <a:camera prst="orthographicFront"/>
              <a:lightRig rig="soft" dir="t">
                <a:rot lat="0" lon="0" rev="10800000"/>
              </a:lightRig>
            </a:scene3d>
            <a:sp3d>
              <a:bevelT w="27940" h="12700"/>
              <a:contourClr>
                <a:srgbClr val="DDDDDD"/>
              </a:contourClr>
            </a:sp3d>
          </a:bodyPr>
          <a:lstStyle/>
          <a:p>
            <a:pPr eaLnBrk="1" hangingPunct="1"/>
            <a:r>
              <a:rPr lang="en-US" altLang="zh-CN" sz="2800" b="1" dirty="0">
                <a:solidFill>
                  <a:srgbClr val="FFFFFF"/>
                </a:solidFill>
                <a:latin typeface="微软雅黑" panose="020B0503020204020204" pitchFamily="34" charset="-122"/>
                <a:ea typeface="微软雅黑" panose="020B0503020204020204" pitchFamily="34" charset="-122"/>
                <a:sym typeface="+mn-ea"/>
              </a:rPr>
              <a:t>1.1</a:t>
            </a:r>
            <a:r>
              <a:rPr lang="zh-CN" altLang="en-US" sz="2800" b="1" dirty="0">
                <a:solidFill>
                  <a:srgbClr val="FFFFFF"/>
                </a:solidFill>
                <a:latin typeface="微软雅黑" panose="020B0503020204020204" pitchFamily="34" charset="-122"/>
                <a:ea typeface="微软雅黑" panose="020B0503020204020204" pitchFamily="34" charset="-122"/>
                <a:sym typeface="+mn-ea"/>
              </a:rPr>
              <a:t>小规模纳税人免征增值税政策</a:t>
            </a:r>
            <a:endParaRPr lang="zh-CN" altLang="en-US" sz="2800" b="1" spc="150" dirty="0">
              <a:ln w="11430"/>
              <a:solidFill>
                <a:srgbClr val="FFFFFF"/>
              </a:solidFill>
              <a:effectLst>
                <a:outerShdw blurRad="25400" algn="tl" rotWithShape="0">
                  <a:srgbClr val="000000">
                    <a:alpha val="43000"/>
                  </a:srgbClr>
                </a:outerShdw>
              </a:effectLst>
              <a:latin typeface="微软雅黑" panose="020B0503020204020204" pitchFamily="34" charset="-122"/>
              <a:ea typeface="微软雅黑" panose="020B0503020204020204" pitchFamily="34" charset="-122"/>
              <a:sym typeface="+mn-ea"/>
            </a:endParaRPr>
          </a:p>
        </p:txBody>
      </p:sp>
      <p:sp>
        <p:nvSpPr>
          <p:cNvPr id="1048830" name="TextBox 1"/>
          <p:cNvSpPr txBox="1"/>
          <p:nvPr/>
        </p:nvSpPr>
        <p:spPr>
          <a:xfrm>
            <a:off x="759460" y="843280"/>
            <a:ext cx="10280650" cy="5631180"/>
          </a:xfrm>
          <a:prstGeom prst="rect">
            <a:avLst/>
          </a:prstGeom>
          <a:noFill/>
        </p:spPr>
        <p:txBody>
          <a:bodyPr wrap="square">
            <a:spAutoFit/>
          </a:bodyPr>
          <a:lstStyle/>
          <a:p>
            <a:pPr marR="0" defTabSz="914400">
              <a:lnSpc>
                <a:spcPct val="150000"/>
              </a:lnSpc>
              <a:buClrTx/>
              <a:buSzTx/>
              <a:buFont typeface="Arial" panose="020B0604020202020204" pitchFamily="34" charset="0"/>
              <a:buNone/>
            </a:pPr>
            <a:endParaRPr kumimoji="0" lang="zh-CN" altLang="en-US" sz="2000" b="1" kern="1200" cap="none" spc="0" normalizeH="0" baseline="0" noProof="0" dirty="0">
              <a:solidFill>
                <a:schemeClr val="tx1"/>
              </a:solidFill>
              <a:latin typeface="微软雅黑" panose="020B0503020204020204" pitchFamily="34" charset="-122"/>
              <a:ea typeface="微软雅黑" panose="020B0503020204020204" pitchFamily="34" charset="-122"/>
              <a:cs typeface="+mn-cs"/>
            </a:endParaRPr>
          </a:p>
          <a:p>
            <a:pPr marR="0" defTabSz="914400">
              <a:lnSpc>
                <a:spcPct val="150000"/>
              </a:lnSpc>
              <a:buClrTx/>
              <a:buSzTx/>
              <a:buFont typeface="Arial" panose="020B0604020202020204" pitchFamily="34" charset="0"/>
              <a:buNone/>
            </a:pPr>
            <a:r>
              <a:rPr kumimoji="0" lang="zh-CN" altLang="en-US" sz="2000" b="1" kern="1200" cap="none" spc="0" normalizeH="0" baseline="0" noProof="0" dirty="0">
                <a:solidFill>
                  <a:schemeClr val="tx1"/>
                </a:solidFill>
                <a:latin typeface="微软雅黑" panose="020B0503020204020204" pitchFamily="34" charset="-122"/>
                <a:ea typeface="微软雅黑" panose="020B0503020204020204" pitchFamily="34" charset="-122"/>
                <a:cs typeface="+mn-cs"/>
              </a:rPr>
              <a:t>政策规定</a:t>
            </a:r>
            <a:endParaRPr kumimoji="0" lang="en-US" altLang="zh-CN" sz="2000" kern="1200" cap="none" spc="0" normalizeH="0" baseline="0" noProof="0" dirty="0">
              <a:solidFill>
                <a:schemeClr val="tx1"/>
              </a:solidFill>
              <a:latin typeface="微软雅黑" panose="020B0503020204020204" pitchFamily="34" charset="-122"/>
              <a:ea typeface="微软雅黑" panose="020B0503020204020204" pitchFamily="34" charset="-122"/>
              <a:cs typeface="+mn-cs"/>
            </a:endParaRPr>
          </a:p>
          <a:p>
            <a:pPr marR="0" defTabSz="914400">
              <a:lnSpc>
                <a:spcPct val="150000"/>
              </a:lnSpc>
              <a:buClrTx/>
              <a:buSzTx/>
              <a:buFont typeface="Arial" panose="020B0604020202020204" pitchFamily="34" charset="0"/>
              <a:buNone/>
            </a:pPr>
            <a:r>
              <a:rPr kumimoji="0" lang="zh-CN" altLang="en-US" sz="2000" kern="1200" cap="none" spc="0" normalizeH="0" baseline="0" noProof="0" dirty="0">
                <a:solidFill>
                  <a:schemeClr val="tx1"/>
                </a:solidFill>
                <a:latin typeface="微软雅黑" panose="020B0503020204020204" pitchFamily="34" charset="-122"/>
                <a:ea typeface="微软雅黑" panose="020B0503020204020204" pitchFamily="34" charset="-122"/>
                <a:cs typeface="+mn-cs"/>
              </a:rPr>
              <a:t>       自</a:t>
            </a:r>
            <a:r>
              <a:rPr kumimoji="0" lang="zh-CN" altLang="en-US" sz="2000" kern="1200" cap="none" spc="0" normalizeH="0" baseline="0" noProof="0" dirty="0">
                <a:solidFill>
                  <a:srgbClr val="FF0000"/>
                </a:solidFill>
                <a:effectLst>
                  <a:outerShdw blurRad="50800" dist="38100" dir="2700000" algn="tl" rotWithShape="0">
                    <a:prstClr val="black">
                      <a:alpha val="40000"/>
                    </a:prstClr>
                  </a:outerShdw>
                </a:effectLst>
                <a:latin typeface="微软雅黑" panose="020B0503020204020204" pitchFamily="34" charset="-122"/>
                <a:ea typeface="微软雅黑" panose="020B0503020204020204" pitchFamily="34" charset="-122"/>
                <a:cs typeface="+mn-cs"/>
              </a:rPr>
              <a:t>2021年4月1日至2022年12月31日</a:t>
            </a:r>
            <a:r>
              <a:rPr kumimoji="0" lang="zh-CN" altLang="en-US" sz="2000" kern="1200" cap="none" spc="0" normalizeH="0" baseline="0" noProof="0" dirty="0">
                <a:latin typeface="微软雅黑" panose="020B0503020204020204" pitchFamily="34" charset="-122"/>
                <a:ea typeface="微软雅黑" panose="020B0503020204020204" pitchFamily="34" charset="-122"/>
                <a:cs typeface="+mn-cs"/>
              </a:rPr>
              <a:t>，</a:t>
            </a:r>
            <a:r>
              <a:rPr kumimoji="0" lang="zh-CN" altLang="en-US" sz="2000" kern="1200" cap="none" spc="0" normalizeH="0" baseline="0" noProof="0" dirty="0">
                <a:solidFill>
                  <a:schemeClr val="tx1"/>
                </a:solidFill>
                <a:latin typeface="微软雅黑" panose="020B0503020204020204" pitchFamily="34" charset="-122"/>
                <a:ea typeface="微软雅黑" panose="020B0503020204020204" pitchFamily="34" charset="-122"/>
                <a:cs typeface="+mn-cs"/>
              </a:rPr>
              <a:t>对月销售额</a:t>
            </a:r>
            <a:r>
              <a:rPr kumimoji="0" lang="zh-CN" altLang="en-US" sz="2000" kern="1200" cap="none" spc="0" normalizeH="0" baseline="0" noProof="0" dirty="0">
                <a:solidFill>
                  <a:srgbClr val="FF0000"/>
                </a:solidFill>
                <a:effectLst>
                  <a:outerShdw blurRad="50800" dist="38100" dir="2700000" algn="tl" rotWithShape="0">
                    <a:prstClr val="black">
                      <a:alpha val="40000"/>
                    </a:prstClr>
                  </a:outerShdw>
                </a:effectLst>
                <a:latin typeface="微软雅黑" panose="020B0503020204020204" pitchFamily="34" charset="-122"/>
                <a:ea typeface="微软雅黑" panose="020B0503020204020204" pitchFamily="34" charset="-122"/>
                <a:cs typeface="+mn-cs"/>
              </a:rPr>
              <a:t>15万元以下</a:t>
            </a:r>
            <a:r>
              <a:rPr kumimoji="0" lang="zh-CN" altLang="en-US" sz="2000" kern="1200" cap="none" spc="0" normalizeH="0" baseline="0" noProof="0" dirty="0">
                <a:solidFill>
                  <a:schemeClr val="tx1"/>
                </a:solidFill>
                <a:latin typeface="微软雅黑" panose="020B0503020204020204" pitchFamily="34" charset="-122"/>
                <a:ea typeface="微软雅黑" panose="020B0503020204020204" pitchFamily="34" charset="-122"/>
                <a:cs typeface="+mn-cs"/>
              </a:rPr>
              <a:t>（含本数）的</a:t>
            </a:r>
            <a:r>
              <a:rPr kumimoji="0" lang="zh-CN" altLang="en-US" sz="2000" kern="1200" cap="none" spc="0" normalizeH="0" baseline="0" noProof="0" dirty="0">
                <a:solidFill>
                  <a:srgbClr val="FF0000"/>
                </a:solidFill>
                <a:effectLst>
                  <a:outerShdw blurRad="50800" dist="38100" dir="2700000" algn="tl" rotWithShape="0">
                    <a:prstClr val="black">
                      <a:alpha val="40000"/>
                    </a:prstClr>
                  </a:outerShdw>
                </a:effectLst>
                <a:latin typeface="微软雅黑" panose="020B0503020204020204" pitchFamily="34" charset="-122"/>
                <a:ea typeface="微软雅黑" panose="020B0503020204020204" pitchFamily="34" charset="-122"/>
                <a:cs typeface="+mn-cs"/>
              </a:rPr>
              <a:t>增值税小规模纳税人</a:t>
            </a:r>
            <a:r>
              <a:rPr kumimoji="0" lang="zh-CN" altLang="en-US" sz="2000" kern="1200" cap="none" spc="0" normalizeH="0" baseline="0" noProof="0" dirty="0">
                <a:solidFill>
                  <a:schemeClr val="tx1"/>
                </a:solidFill>
                <a:latin typeface="微软雅黑" panose="020B0503020204020204" pitchFamily="34" charset="-122"/>
                <a:ea typeface="微软雅黑" panose="020B0503020204020204" pitchFamily="34" charset="-122"/>
                <a:cs typeface="+mn-cs"/>
              </a:rPr>
              <a:t>，免征增值税。</a:t>
            </a:r>
          </a:p>
          <a:p>
            <a:pPr marR="0" defTabSz="914400">
              <a:lnSpc>
                <a:spcPct val="150000"/>
              </a:lnSpc>
              <a:buClrTx/>
              <a:buSzTx/>
              <a:buFont typeface="Arial" panose="020B0604020202020204" pitchFamily="34" charset="0"/>
              <a:buNone/>
            </a:pPr>
            <a:r>
              <a:rPr kumimoji="0" lang="en-US" altLang="zh-CN" sz="2000" kern="1200" cap="none" spc="0" normalizeH="0" baseline="0" noProof="0" dirty="0">
                <a:solidFill>
                  <a:schemeClr val="tx1"/>
                </a:solidFill>
                <a:latin typeface="微软雅黑" panose="020B0503020204020204" pitchFamily="34" charset="-122"/>
                <a:ea typeface="微软雅黑" panose="020B0503020204020204" pitchFamily="34" charset="-122"/>
                <a:cs typeface="+mn-cs"/>
              </a:rPr>
              <a:t>       </a:t>
            </a:r>
            <a:r>
              <a:rPr kumimoji="0" lang="zh-CN" altLang="en-US" sz="2000" kern="1200" cap="none" spc="0" normalizeH="0" baseline="0" noProof="0" dirty="0">
                <a:solidFill>
                  <a:schemeClr val="tx1"/>
                </a:solidFill>
                <a:latin typeface="微软雅黑" panose="020B0503020204020204" pitchFamily="34" charset="-122"/>
                <a:ea typeface="微软雅黑" panose="020B0503020204020204" pitchFamily="34" charset="-122"/>
                <a:cs typeface="+mn-cs"/>
              </a:rPr>
              <a:t>小规模纳税人发生增值税应税销售行为，合计月销售额未超过15万元（以1个季度为1个纳税期的，季度销售额未超过45万元）的，免征增值税。</a:t>
            </a:r>
          </a:p>
          <a:p>
            <a:pPr marR="0" defTabSz="914400">
              <a:lnSpc>
                <a:spcPct val="150000"/>
              </a:lnSpc>
              <a:buClrTx/>
              <a:buSzTx/>
              <a:buFont typeface="Arial" panose="020B0604020202020204" pitchFamily="34" charset="0"/>
              <a:buNone/>
            </a:pPr>
            <a:endParaRPr kumimoji="0" lang="zh-CN" altLang="en-US" sz="2000" kern="1200" cap="none" spc="0" normalizeH="0" baseline="0" noProof="0" dirty="0">
              <a:solidFill>
                <a:schemeClr val="tx1"/>
              </a:solidFill>
              <a:latin typeface="微软雅黑" panose="020B0503020204020204" pitchFamily="34" charset="-122"/>
              <a:ea typeface="微软雅黑" panose="020B0503020204020204" pitchFamily="34" charset="-122"/>
              <a:cs typeface="+mn-cs"/>
            </a:endParaRPr>
          </a:p>
          <a:p>
            <a:pPr marR="0" defTabSz="914400">
              <a:lnSpc>
                <a:spcPct val="150000"/>
              </a:lnSpc>
              <a:buClrTx/>
              <a:buSzTx/>
              <a:buFont typeface="Arial" panose="020B0604020202020204" pitchFamily="34" charset="0"/>
              <a:buNone/>
            </a:pPr>
            <a:r>
              <a:rPr kumimoji="0" lang="en-US" altLang="zh-CN" sz="2000" kern="1200" cap="none" spc="0" normalizeH="0" baseline="0" noProof="0" dirty="0">
                <a:solidFill>
                  <a:schemeClr val="tx1"/>
                </a:solidFill>
                <a:latin typeface="微软雅黑" panose="020B0503020204020204" pitchFamily="34" charset="-122"/>
                <a:ea typeface="微软雅黑" panose="020B0503020204020204" pitchFamily="34" charset="-122"/>
                <a:cs typeface="+mn-cs"/>
              </a:rPr>
              <a:t>       </a:t>
            </a:r>
            <a:r>
              <a:rPr kumimoji="0" lang="zh-CN" altLang="en-US" sz="2000" b="1" kern="1200" cap="none" spc="0" normalizeH="0" baseline="0" noProof="0" dirty="0">
                <a:solidFill>
                  <a:schemeClr val="tx1"/>
                </a:solidFill>
                <a:latin typeface="微软雅黑" panose="020B0503020204020204" pitchFamily="34" charset="-122"/>
                <a:ea typeface="微软雅黑" panose="020B0503020204020204" pitchFamily="34" charset="-122"/>
                <a:cs typeface="+mn-cs"/>
              </a:rPr>
              <a:t>政策文件：</a:t>
            </a:r>
            <a:endParaRPr kumimoji="0" lang="zh-CN" altLang="en-US" sz="2000" kern="1200" cap="none" spc="0" normalizeH="0" baseline="0" noProof="0" dirty="0">
              <a:solidFill>
                <a:schemeClr val="tx1"/>
              </a:solidFill>
              <a:latin typeface="微软雅黑" panose="020B0503020204020204" pitchFamily="34" charset="-122"/>
              <a:ea typeface="微软雅黑" panose="020B0503020204020204" pitchFamily="34" charset="-122"/>
              <a:cs typeface="+mn-cs"/>
            </a:endParaRPr>
          </a:p>
          <a:p>
            <a:pPr marR="0" defTabSz="914400">
              <a:lnSpc>
                <a:spcPct val="150000"/>
              </a:lnSpc>
              <a:buClrTx/>
              <a:buSzTx/>
              <a:buFont typeface="Arial" panose="020B0604020202020204" pitchFamily="34" charset="0"/>
              <a:buNone/>
            </a:pPr>
            <a:r>
              <a:rPr kumimoji="0" lang="zh-CN" altLang="en-US" sz="2000" kern="1200" cap="none" spc="0" normalizeH="0" baseline="0" noProof="0" dirty="0">
                <a:solidFill>
                  <a:schemeClr val="tx1"/>
                </a:solidFill>
                <a:latin typeface="微软雅黑" panose="020B0503020204020204" pitchFamily="34" charset="-122"/>
                <a:ea typeface="微软雅黑" panose="020B0503020204020204" pitchFamily="34" charset="-122"/>
                <a:cs typeface="+mn-cs"/>
              </a:rPr>
              <a:t> </a:t>
            </a:r>
            <a:r>
              <a:rPr kumimoji="0" lang="en-US" altLang="zh-CN" sz="2000" kern="1200" cap="none" spc="0" normalizeH="0" baseline="0" noProof="0" dirty="0">
                <a:solidFill>
                  <a:schemeClr val="tx1"/>
                </a:solidFill>
                <a:latin typeface="微软雅黑" panose="020B0503020204020204" pitchFamily="34" charset="-122"/>
                <a:ea typeface="微软雅黑" panose="020B0503020204020204" pitchFamily="34" charset="-122"/>
                <a:cs typeface="+mn-cs"/>
              </a:rPr>
              <a:t>      1. </a:t>
            </a:r>
            <a:r>
              <a:rPr kumimoji="0" lang="zh-CN" altLang="en-US" sz="2000" kern="1200" cap="none" spc="0" normalizeH="0" baseline="0" noProof="0" dirty="0">
                <a:solidFill>
                  <a:schemeClr val="tx1"/>
                </a:solidFill>
                <a:latin typeface="微软雅黑" panose="020B0503020204020204" pitchFamily="34" charset="-122"/>
                <a:ea typeface="微软雅黑" panose="020B0503020204020204" pitchFamily="34" charset="-122"/>
                <a:cs typeface="+mn-cs"/>
              </a:rPr>
              <a:t>《</a:t>
            </a:r>
            <a:r>
              <a:rPr kumimoji="0" lang="en-US" altLang="zh-CN" sz="2000" kern="1200" cap="none" spc="0" normalizeH="0" baseline="0" noProof="0" dirty="0">
                <a:solidFill>
                  <a:schemeClr val="tx1"/>
                </a:solidFill>
                <a:latin typeface="微软雅黑" panose="020B0503020204020204" pitchFamily="34" charset="-122"/>
                <a:ea typeface="微软雅黑" panose="020B0503020204020204" pitchFamily="34" charset="-122"/>
                <a:cs typeface="+mn-cs"/>
              </a:rPr>
              <a:t>财政部 税务总局关于明确增值税小规模纳税人免征增值税政策的公告</a:t>
            </a:r>
            <a:r>
              <a:rPr kumimoji="0" lang="zh-CN" altLang="en-US" sz="2000" kern="1200" cap="none" spc="0" normalizeH="0" baseline="0" noProof="0" dirty="0">
                <a:solidFill>
                  <a:schemeClr val="tx1"/>
                </a:solidFill>
                <a:latin typeface="微软雅黑" panose="020B0503020204020204" pitchFamily="34" charset="-122"/>
                <a:ea typeface="微软雅黑" panose="020B0503020204020204" pitchFamily="34" charset="-122"/>
                <a:cs typeface="+mn-cs"/>
              </a:rPr>
              <a:t>》（</a:t>
            </a:r>
            <a:r>
              <a:rPr kumimoji="0" lang="en-US" altLang="zh-CN" sz="2000" kern="1200" cap="none" spc="0" normalizeH="0" baseline="0" noProof="0" dirty="0">
                <a:solidFill>
                  <a:schemeClr val="tx1"/>
                </a:solidFill>
                <a:latin typeface="微软雅黑" panose="020B0503020204020204" pitchFamily="34" charset="-122"/>
                <a:ea typeface="微软雅黑" panose="020B0503020204020204" pitchFamily="34" charset="-122"/>
                <a:cs typeface="+mn-cs"/>
              </a:rPr>
              <a:t>财政部 税务总局公告2021年第11号 </a:t>
            </a:r>
            <a:r>
              <a:rPr kumimoji="0" lang="zh-CN" altLang="en-US" sz="2000" kern="1200" cap="none" spc="0" normalizeH="0" baseline="0" noProof="0" dirty="0">
                <a:solidFill>
                  <a:schemeClr val="tx1"/>
                </a:solidFill>
                <a:latin typeface="微软雅黑" panose="020B0503020204020204" pitchFamily="34" charset="-122"/>
                <a:ea typeface="微软雅黑" panose="020B0503020204020204" pitchFamily="34" charset="-122"/>
                <a:cs typeface="+mn-cs"/>
              </a:rPr>
              <a:t>）</a:t>
            </a:r>
          </a:p>
          <a:p>
            <a:pPr marR="0" defTabSz="914400">
              <a:lnSpc>
                <a:spcPct val="150000"/>
              </a:lnSpc>
              <a:buClrTx/>
              <a:buSzTx/>
              <a:buFont typeface="Arial" panose="020B0604020202020204" pitchFamily="34" charset="0"/>
              <a:buNone/>
            </a:pPr>
            <a:r>
              <a:rPr kumimoji="0" lang="en-US" altLang="zh-CN" sz="2000" kern="1200" cap="none" spc="0" normalizeH="0" baseline="0" noProof="0" dirty="0">
                <a:solidFill>
                  <a:schemeClr val="tx1"/>
                </a:solidFill>
                <a:latin typeface="微软雅黑" panose="020B0503020204020204" pitchFamily="34" charset="-122"/>
                <a:ea typeface="微软雅黑" panose="020B0503020204020204" pitchFamily="34" charset="-122"/>
                <a:cs typeface="+mn-cs"/>
              </a:rPr>
              <a:t>       2. </a:t>
            </a:r>
            <a:r>
              <a:rPr kumimoji="0" lang="zh-CN" altLang="en-US" sz="2000" kern="1200" cap="none" spc="0" normalizeH="0" baseline="0" noProof="0" dirty="0">
                <a:solidFill>
                  <a:schemeClr val="tx1"/>
                </a:solidFill>
                <a:latin typeface="微软雅黑" panose="020B0503020204020204" pitchFamily="34" charset="-122"/>
                <a:ea typeface="微软雅黑" panose="020B0503020204020204" pitchFamily="34" charset="-122"/>
                <a:cs typeface="+mn-cs"/>
              </a:rPr>
              <a:t>《国家税务总局关于小规模纳税人免征增值税征管问题的公告》（国家税务总局公告2021年第5号 ）</a:t>
            </a:r>
          </a:p>
        </p:txBody>
      </p:sp>
    </p:spTree>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pic>
        <p:nvPicPr>
          <p:cNvPr id="4" name="图片 3"/>
          <p:cNvPicPr>
            <a:picLocks noChangeAspect="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647103" y="88191"/>
            <a:ext cx="720664" cy="685732"/>
          </a:xfrm>
          <a:prstGeom prst="rect">
            <a:avLst/>
          </a:prstGeom>
        </p:spPr>
      </p:pic>
      <p:sp>
        <p:nvSpPr>
          <p:cNvPr id="10" name="TextBox 13"/>
          <p:cNvSpPr txBox="1"/>
          <p:nvPr/>
        </p:nvSpPr>
        <p:spPr>
          <a:xfrm>
            <a:off x="1344930" y="285750"/>
            <a:ext cx="5984875" cy="521970"/>
          </a:xfrm>
          <a:prstGeom prst="rect">
            <a:avLst/>
          </a:prstGeom>
          <a:noFill/>
        </p:spPr>
        <p:txBody>
          <a:bodyPr wrap="square" rtlCol="0">
            <a:spAutoFit/>
            <a:scene3d>
              <a:camera prst="orthographicFront"/>
              <a:lightRig rig="soft" dir="t">
                <a:rot lat="0" lon="0" rev="10800000"/>
              </a:lightRig>
            </a:scene3d>
            <a:sp3d>
              <a:bevelT w="27940" h="12700"/>
              <a:contourClr>
                <a:srgbClr val="DDDDDD"/>
              </a:contourClr>
            </a:sp3d>
          </a:bodyPr>
          <a:lstStyle/>
          <a:p>
            <a:pPr eaLnBrk="1" hangingPunct="1"/>
            <a:r>
              <a:rPr lang="en-US" altLang="zh-CN" sz="2800" b="1" dirty="0">
                <a:solidFill>
                  <a:srgbClr val="FFFFFF"/>
                </a:solidFill>
                <a:latin typeface="微软雅黑" panose="020B0503020204020204" pitchFamily="34" charset="-122"/>
                <a:ea typeface="微软雅黑" panose="020B0503020204020204" pitchFamily="34" charset="-122"/>
                <a:sym typeface="+mn-ea"/>
              </a:rPr>
              <a:t>1.1</a:t>
            </a:r>
            <a:r>
              <a:rPr lang="zh-CN" altLang="en-US" sz="2800" b="1" dirty="0">
                <a:solidFill>
                  <a:srgbClr val="FFFFFF"/>
                </a:solidFill>
                <a:latin typeface="微软雅黑" panose="020B0503020204020204" pitchFamily="34" charset="-122"/>
                <a:ea typeface="微软雅黑" panose="020B0503020204020204" pitchFamily="34" charset="-122"/>
                <a:sym typeface="+mn-ea"/>
              </a:rPr>
              <a:t>小规模纳税人免征增值税政策</a:t>
            </a:r>
            <a:endParaRPr lang="zh-CN" altLang="en-US" sz="2800" b="1" spc="150" dirty="0">
              <a:ln w="11430"/>
              <a:solidFill>
                <a:srgbClr val="FFFFFF"/>
              </a:solidFill>
              <a:effectLst>
                <a:outerShdw blurRad="25400" algn="tl" rotWithShape="0">
                  <a:srgbClr val="000000">
                    <a:alpha val="43000"/>
                  </a:srgbClr>
                </a:outerShdw>
              </a:effectLst>
              <a:latin typeface="微软雅黑" panose="020B0503020204020204" pitchFamily="34" charset="-122"/>
              <a:ea typeface="微软雅黑" panose="020B0503020204020204" pitchFamily="34" charset="-122"/>
              <a:sym typeface="+mn-ea"/>
            </a:endParaRPr>
          </a:p>
        </p:txBody>
      </p:sp>
      <p:sp>
        <p:nvSpPr>
          <p:cNvPr id="1048830" name="TextBox 1"/>
          <p:cNvSpPr txBox="1"/>
          <p:nvPr/>
        </p:nvSpPr>
        <p:spPr>
          <a:xfrm>
            <a:off x="759460" y="843280"/>
            <a:ext cx="10280650" cy="5631180"/>
          </a:xfrm>
          <a:prstGeom prst="rect">
            <a:avLst/>
          </a:prstGeom>
          <a:noFill/>
        </p:spPr>
        <p:txBody>
          <a:bodyPr wrap="square">
            <a:spAutoFit/>
          </a:bodyPr>
          <a:lstStyle/>
          <a:p>
            <a:pPr marR="0" defTabSz="914400">
              <a:lnSpc>
                <a:spcPct val="150000"/>
              </a:lnSpc>
              <a:buClrTx/>
              <a:buSzTx/>
              <a:buFont typeface="Arial" panose="020B0604020202020204" pitchFamily="34" charset="0"/>
              <a:buNone/>
            </a:pPr>
            <a:endParaRPr kumimoji="0" lang="zh-CN" altLang="en-US" sz="2000" b="1" kern="1200" cap="none" spc="0" normalizeH="0" baseline="0" noProof="0" dirty="0">
              <a:solidFill>
                <a:schemeClr val="tx1"/>
              </a:solidFill>
              <a:latin typeface="微软雅黑" panose="020B0503020204020204" pitchFamily="34" charset="-122"/>
              <a:ea typeface="微软雅黑" panose="020B0503020204020204" pitchFamily="34" charset="-122"/>
              <a:cs typeface="+mn-cs"/>
            </a:endParaRPr>
          </a:p>
          <a:p>
            <a:pPr marR="0" defTabSz="914400">
              <a:lnSpc>
                <a:spcPct val="150000"/>
              </a:lnSpc>
              <a:buClrTx/>
              <a:buSzTx/>
              <a:buFont typeface="Arial" panose="020B0604020202020204" pitchFamily="34" charset="0"/>
              <a:buNone/>
            </a:pPr>
            <a:r>
              <a:rPr kumimoji="0" lang="zh-CN" altLang="en-US" sz="2000" b="1" kern="1200" cap="none" spc="0" normalizeH="0" baseline="0" noProof="0" dirty="0">
                <a:solidFill>
                  <a:schemeClr val="tx1"/>
                </a:solidFill>
                <a:latin typeface="微软雅黑" panose="020B0503020204020204" pitchFamily="34" charset="-122"/>
                <a:ea typeface="微软雅黑" panose="020B0503020204020204" pitchFamily="34" charset="-122"/>
                <a:cs typeface="+mn-cs"/>
              </a:rPr>
              <a:t>政策要点</a:t>
            </a:r>
            <a:endParaRPr kumimoji="0" lang="en-US" altLang="zh-CN" sz="2000" kern="1200" cap="none" spc="0" normalizeH="0" baseline="0" noProof="0" dirty="0">
              <a:solidFill>
                <a:schemeClr val="tx1"/>
              </a:solidFill>
              <a:latin typeface="微软雅黑" panose="020B0503020204020204" pitchFamily="34" charset="-122"/>
              <a:ea typeface="微软雅黑" panose="020B0503020204020204" pitchFamily="34" charset="-122"/>
              <a:cs typeface="+mn-cs"/>
            </a:endParaRPr>
          </a:p>
          <a:p>
            <a:pPr marR="0" indent="508000" defTabSz="914400" fontAlgn="auto">
              <a:lnSpc>
                <a:spcPct val="150000"/>
              </a:lnSpc>
              <a:buClrTx/>
              <a:buSzTx/>
              <a:buFont typeface="Arial" panose="020B0604020202020204" pitchFamily="34" charset="0"/>
              <a:buNone/>
              <a:extLst>
                <a:ext uri="{35155182-B16C-46BC-9424-99874614C6A1}">
                  <wpsdc:indentchars xmlns:wpsdc="http://www.wps.cn/officeDocument/2017/drawingmlCustomData" xmlns="" val="200" checksum="282533468"/>
                </a:ext>
              </a:extLst>
            </a:pPr>
            <a:r>
              <a:rPr kumimoji="0" lang="zh-CN" altLang="en-US" sz="2000" kern="1200" cap="none" spc="0" normalizeH="0" baseline="0" noProof="0" dirty="0">
                <a:latin typeface="微软雅黑" panose="020B0503020204020204" pitchFamily="34" charset="-122"/>
                <a:ea typeface="微软雅黑" panose="020B0503020204020204" pitchFamily="34" charset="-122"/>
                <a:cs typeface="+mn-cs"/>
              </a:rPr>
              <a:t>1</a:t>
            </a:r>
            <a:r>
              <a:rPr kumimoji="0" lang="en-US" altLang="zh-CN" sz="2000" kern="1200" cap="none" spc="0" normalizeH="0" baseline="0" noProof="0" dirty="0">
                <a:latin typeface="微软雅黑" panose="020B0503020204020204" pitchFamily="34" charset="-122"/>
                <a:ea typeface="微软雅黑" panose="020B0503020204020204" pitchFamily="34" charset="-122"/>
                <a:cs typeface="+mn-cs"/>
              </a:rPr>
              <a:t>.</a:t>
            </a:r>
            <a:r>
              <a:rPr kumimoji="0" lang="zh-CN" altLang="en-US" sz="2000" kern="1200" cap="none" spc="0" normalizeH="0" baseline="0" noProof="0" dirty="0">
                <a:latin typeface="微软雅黑" panose="020B0503020204020204" pitchFamily="34" charset="-122"/>
                <a:ea typeface="微软雅黑" panose="020B0503020204020204" pitchFamily="34" charset="-122"/>
                <a:cs typeface="+mn-cs"/>
              </a:rPr>
              <a:t>适用于增值税小规模纳税人（包括：企业和非企业单位、个体工商户、其他个人）。 </a:t>
            </a:r>
          </a:p>
          <a:p>
            <a:pPr marR="0" indent="508000" defTabSz="914400" fontAlgn="auto">
              <a:lnSpc>
                <a:spcPct val="150000"/>
              </a:lnSpc>
              <a:buClrTx/>
              <a:buSzTx/>
              <a:buFont typeface="Arial" panose="020B0604020202020204" pitchFamily="34" charset="0"/>
              <a:buNone/>
              <a:extLst>
                <a:ext uri="{35155182-B16C-46BC-9424-99874614C6A1}">
                  <wpsdc:indentchars xmlns:wpsdc="http://www.wps.cn/officeDocument/2017/drawingmlCustomData" xmlns="" val="200" checksum="282533468"/>
                </a:ext>
              </a:extLst>
            </a:pPr>
            <a:r>
              <a:rPr kumimoji="0" lang="zh-CN" altLang="en-US" sz="2000" kern="1200" cap="none" spc="0" normalizeH="0" baseline="0" noProof="0" dirty="0">
                <a:latin typeface="微软雅黑" panose="020B0503020204020204" pitchFamily="34" charset="-122"/>
                <a:ea typeface="微软雅黑" panose="020B0503020204020204" pitchFamily="34" charset="-122"/>
                <a:cs typeface="+mn-cs"/>
              </a:rPr>
              <a:t>2.小规模纳税人发生增值税应税销售行为，合计月销售额超过15万元，但</a:t>
            </a:r>
            <a:r>
              <a:rPr kumimoji="0" lang="zh-CN" altLang="en-US" sz="2000" kern="1200" cap="none" spc="0" normalizeH="0" baseline="0" noProof="0" dirty="0">
                <a:solidFill>
                  <a:srgbClr val="FF0000"/>
                </a:solidFill>
                <a:effectLst>
                  <a:outerShdw blurRad="50800" dist="38100" dir="2700000" algn="tl" rotWithShape="0">
                    <a:prstClr val="black">
                      <a:alpha val="40000"/>
                    </a:prstClr>
                  </a:outerShdw>
                </a:effectLst>
                <a:latin typeface="微软雅黑" panose="020B0503020204020204" pitchFamily="34" charset="-122"/>
                <a:ea typeface="微软雅黑" panose="020B0503020204020204" pitchFamily="34" charset="-122"/>
                <a:cs typeface="+mn-cs"/>
              </a:rPr>
              <a:t>扣除本期发生的销售不动产</a:t>
            </a:r>
            <a:r>
              <a:rPr kumimoji="0" lang="zh-CN" altLang="en-US" sz="2000" kern="1200" cap="none" spc="0" normalizeH="0" baseline="0" noProof="0" dirty="0">
                <a:latin typeface="微软雅黑" panose="020B0503020204020204" pitchFamily="34" charset="-122"/>
                <a:ea typeface="微软雅黑" panose="020B0503020204020204" pitchFamily="34" charset="-122"/>
                <a:cs typeface="+mn-cs"/>
              </a:rPr>
              <a:t>的销售额后未超过 15 万元的，其销售货物、劳务、服务、无形资产取得的销售额免征增值税。 </a:t>
            </a:r>
          </a:p>
          <a:p>
            <a:pPr marR="0" indent="508000" defTabSz="914400" fontAlgn="auto">
              <a:lnSpc>
                <a:spcPct val="150000"/>
              </a:lnSpc>
              <a:buClrTx/>
              <a:buSzTx/>
              <a:buFont typeface="Arial" panose="020B0604020202020204" pitchFamily="34" charset="0"/>
              <a:buNone/>
              <a:extLst>
                <a:ext uri="{35155182-B16C-46BC-9424-99874614C6A1}">
                  <wpsdc:indentchars xmlns:wpsdc="http://www.wps.cn/officeDocument/2017/drawingmlCustomData" xmlns="" val="200" checksum="282533468"/>
                </a:ext>
              </a:extLst>
            </a:pPr>
            <a:r>
              <a:rPr kumimoji="0" lang="zh-CN" altLang="en-US" sz="2000" kern="1200" cap="none" spc="0" normalizeH="0" baseline="0" noProof="0" dirty="0">
                <a:latin typeface="微软雅黑" panose="020B0503020204020204" pitchFamily="34" charset="-122"/>
                <a:ea typeface="微软雅黑" panose="020B0503020204020204" pitchFamily="34" charset="-122"/>
                <a:cs typeface="+mn-cs"/>
              </a:rPr>
              <a:t>3.适用增值税差额征税政策的小规模纳税人，以</a:t>
            </a:r>
            <a:r>
              <a:rPr kumimoji="0" lang="zh-CN" altLang="en-US" sz="2000" kern="1200" cap="none" spc="0" normalizeH="0" baseline="0" noProof="0" dirty="0">
                <a:solidFill>
                  <a:srgbClr val="FF0000"/>
                </a:solidFill>
                <a:effectLst>
                  <a:outerShdw blurRad="50800" dist="38100" dir="2700000" algn="tl" rotWithShape="0">
                    <a:prstClr val="black">
                      <a:alpha val="40000"/>
                    </a:prstClr>
                  </a:outerShdw>
                </a:effectLst>
                <a:latin typeface="微软雅黑" panose="020B0503020204020204" pitchFamily="34" charset="-122"/>
                <a:ea typeface="微软雅黑" panose="020B0503020204020204" pitchFamily="34" charset="-122"/>
                <a:cs typeface="+mn-cs"/>
              </a:rPr>
              <a:t>差额后</a:t>
            </a:r>
            <a:r>
              <a:rPr kumimoji="0" lang="zh-CN" altLang="en-US" sz="2000" kern="1200" cap="none" spc="0" normalizeH="0" baseline="0" noProof="0" dirty="0">
                <a:latin typeface="微软雅黑" panose="020B0503020204020204" pitchFamily="34" charset="-122"/>
                <a:ea typeface="微软雅黑" panose="020B0503020204020204" pitchFamily="34" charset="-122"/>
                <a:cs typeface="+mn-cs"/>
              </a:rPr>
              <a:t>的销售额确定是否可以享受上述免征增值税政策。 </a:t>
            </a:r>
          </a:p>
          <a:p>
            <a:pPr marR="0" indent="508000" defTabSz="914400" fontAlgn="auto">
              <a:lnSpc>
                <a:spcPct val="150000"/>
              </a:lnSpc>
              <a:buClrTx/>
              <a:buSzTx/>
              <a:buFont typeface="Arial" panose="020B0604020202020204" pitchFamily="34" charset="0"/>
              <a:buNone/>
              <a:extLst>
                <a:ext uri="{35155182-B16C-46BC-9424-99874614C6A1}">
                  <wpsdc:indentchars xmlns:wpsdc="http://www.wps.cn/officeDocument/2017/drawingmlCustomData" xmlns="" val="200" checksum="282533468"/>
                </a:ext>
              </a:extLst>
            </a:pPr>
            <a:r>
              <a:rPr lang="en-US" altLang="zh-CN" sz="2000" noProof="0" dirty="0" smtClean="0">
                <a:solidFill>
                  <a:schemeClr val="tx1"/>
                </a:solidFill>
                <a:latin typeface="微软雅黑" panose="020B0503020204020204" pitchFamily="34" charset="-122"/>
                <a:ea typeface="微软雅黑" panose="020B0503020204020204" pitchFamily="34" charset="-122"/>
                <a:sym typeface="+mn-ea"/>
              </a:rPr>
              <a:t>4. </a:t>
            </a:r>
            <a:r>
              <a:rPr lang="en-US" altLang="zh-CN" sz="2000" noProof="0" dirty="0">
                <a:solidFill>
                  <a:schemeClr val="tx1"/>
                </a:solidFill>
                <a:latin typeface="微软雅黑" panose="020B0503020204020204" pitchFamily="34" charset="-122"/>
                <a:ea typeface="微软雅黑" panose="020B0503020204020204" pitchFamily="34" charset="-122"/>
                <a:sym typeface="+mn-ea"/>
              </a:rPr>
              <a:t>其他个人采取</a:t>
            </a:r>
            <a:r>
              <a:rPr lang="zh-CN" altLang="en-US" sz="2000" noProof="0" dirty="0">
                <a:solidFill>
                  <a:srgbClr val="FF0000"/>
                </a:solidFill>
                <a:effectLst>
                  <a:outerShdw blurRad="50800" dist="38100" dir="2700000" algn="tl" rotWithShape="0">
                    <a:prstClr val="black">
                      <a:alpha val="40000"/>
                    </a:prstClr>
                  </a:outerShdw>
                </a:effectLst>
                <a:latin typeface="微软雅黑" panose="020B0503020204020204" pitchFamily="34" charset="-122"/>
                <a:ea typeface="微软雅黑" panose="020B0503020204020204" pitchFamily="34" charset="-122"/>
                <a:sym typeface="+mn-ea"/>
              </a:rPr>
              <a:t>一次性收取租金</a:t>
            </a:r>
            <a:r>
              <a:rPr lang="en-US" altLang="zh-CN" sz="2000" noProof="0" dirty="0">
                <a:solidFill>
                  <a:schemeClr val="tx1"/>
                </a:solidFill>
                <a:latin typeface="微软雅黑" panose="020B0503020204020204" pitchFamily="34" charset="-122"/>
                <a:ea typeface="微软雅黑" panose="020B0503020204020204" pitchFamily="34" charset="-122"/>
                <a:sym typeface="+mn-ea"/>
              </a:rPr>
              <a:t>形式出租不动产取得的租金收入，可在对应的租赁期内平均分摊，分摊后的月租金收入未超过15万元的，免征增值税。</a:t>
            </a:r>
            <a:endParaRPr kumimoji="0" lang="zh-CN" altLang="en-US" sz="2000" kern="1200" cap="none" spc="0" normalizeH="0" baseline="0" noProof="0" dirty="0">
              <a:solidFill>
                <a:schemeClr val="tx1"/>
              </a:solidFill>
              <a:latin typeface="微软雅黑" panose="020B0503020204020204" pitchFamily="34" charset="-122"/>
              <a:ea typeface="微软雅黑" panose="020B0503020204020204" pitchFamily="34" charset="-122"/>
              <a:cs typeface="+mn-cs"/>
            </a:endParaRPr>
          </a:p>
          <a:p>
            <a:pPr marR="0" indent="508000" defTabSz="914400" fontAlgn="auto">
              <a:lnSpc>
                <a:spcPct val="150000"/>
              </a:lnSpc>
              <a:buClrTx/>
              <a:buSzTx/>
              <a:buFont typeface="Arial" panose="020B0604020202020204" pitchFamily="34" charset="0"/>
              <a:buNone/>
              <a:extLst>
                <a:ext uri="{35155182-B16C-46BC-9424-99874614C6A1}">
                  <wpsdc:indentchars xmlns:wpsdc="http://www.wps.cn/officeDocument/2017/drawingmlCustomData" xmlns="" val="200" checksum="282533468"/>
                </a:ext>
              </a:extLst>
            </a:pPr>
            <a:r>
              <a:rPr kumimoji="0" lang="en-US" altLang="zh-CN" sz="2000" kern="1200" cap="none" spc="0" normalizeH="0" baseline="0" noProof="0" dirty="0">
                <a:latin typeface="微软雅黑" panose="020B0503020204020204" pitchFamily="34" charset="-122"/>
                <a:ea typeface="微软雅黑" panose="020B0503020204020204" pitchFamily="34" charset="-122"/>
                <a:cs typeface="+mn-cs"/>
              </a:rPr>
              <a:t>5</a:t>
            </a:r>
            <a:r>
              <a:rPr kumimoji="0" lang="zh-CN" altLang="en-US" sz="2000" kern="1200" cap="none" spc="0" normalizeH="0" baseline="0" noProof="0" dirty="0">
                <a:latin typeface="微软雅黑" panose="020B0503020204020204" pitchFamily="34" charset="-122"/>
                <a:ea typeface="微软雅黑" panose="020B0503020204020204" pitchFamily="34" charset="-122"/>
                <a:cs typeface="+mn-cs"/>
              </a:rPr>
              <a:t>. </a:t>
            </a:r>
            <a:r>
              <a:rPr lang="en-US" altLang="zh-CN" sz="2000" noProof="0" dirty="0" smtClean="0">
                <a:solidFill>
                  <a:schemeClr val="tx1"/>
                </a:solidFill>
                <a:latin typeface="微软雅黑" panose="020B0503020204020204" pitchFamily="34" charset="-122"/>
                <a:ea typeface="微软雅黑" panose="020B0503020204020204" pitchFamily="34" charset="-122"/>
                <a:sym typeface="+mn-ea"/>
              </a:rPr>
              <a:t>按照现行规定应当预缴增值税税款的小规模纳税人</a:t>
            </a:r>
            <a:r>
              <a:rPr lang="en-US" altLang="zh-CN" sz="2000" noProof="0" dirty="0">
                <a:solidFill>
                  <a:schemeClr val="tx1"/>
                </a:solidFill>
                <a:latin typeface="微软雅黑" panose="020B0503020204020204" pitchFamily="34" charset="-122"/>
                <a:ea typeface="微软雅黑" panose="020B0503020204020204" pitchFamily="34" charset="-122"/>
                <a:sym typeface="+mn-ea"/>
              </a:rPr>
              <a:t>，凡在</a:t>
            </a:r>
            <a:r>
              <a:rPr lang="zh-CN" altLang="en-US" sz="2000" noProof="0" dirty="0">
                <a:solidFill>
                  <a:srgbClr val="FF0000"/>
                </a:solidFill>
                <a:effectLst>
                  <a:outerShdw blurRad="50800" dist="38100" dir="2700000" algn="tl" rotWithShape="0">
                    <a:prstClr val="black">
                      <a:alpha val="40000"/>
                    </a:prstClr>
                  </a:outerShdw>
                </a:effectLst>
                <a:latin typeface="微软雅黑" panose="020B0503020204020204" pitchFamily="34" charset="-122"/>
                <a:ea typeface="微软雅黑" panose="020B0503020204020204" pitchFamily="34" charset="-122"/>
                <a:sym typeface="+mn-ea"/>
              </a:rPr>
              <a:t>预缴地</a:t>
            </a:r>
            <a:r>
              <a:rPr lang="en-US" altLang="zh-CN" sz="2000" noProof="0" dirty="0">
                <a:solidFill>
                  <a:schemeClr val="tx1"/>
                </a:solidFill>
                <a:latin typeface="微软雅黑" panose="020B0503020204020204" pitchFamily="34" charset="-122"/>
                <a:ea typeface="微软雅黑" panose="020B0503020204020204" pitchFamily="34" charset="-122"/>
                <a:sym typeface="+mn-ea"/>
              </a:rPr>
              <a:t>实现的月销售额未超过15万元的，当期无需预缴税款。</a:t>
            </a:r>
            <a:endParaRPr kumimoji="0" lang="en-US" altLang="zh-CN" sz="2000" kern="1200" cap="none" spc="0" normalizeH="0" baseline="0" noProof="0" dirty="0">
              <a:solidFill>
                <a:schemeClr val="tx1"/>
              </a:solidFill>
              <a:latin typeface="微软雅黑" panose="020B0503020204020204" pitchFamily="34" charset="-122"/>
              <a:ea typeface="微软雅黑" panose="020B0503020204020204" pitchFamily="34" charset="-122"/>
              <a:cs typeface="+mn-cs"/>
              <a:sym typeface="+mn-ea"/>
            </a:endParaRPr>
          </a:p>
        </p:txBody>
      </p:sp>
    </p:spTree>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pic>
        <p:nvPicPr>
          <p:cNvPr id="4" name="图片 3"/>
          <p:cNvPicPr>
            <a:picLocks noChangeAspect="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647103" y="88191"/>
            <a:ext cx="720664" cy="685732"/>
          </a:xfrm>
          <a:prstGeom prst="rect">
            <a:avLst/>
          </a:prstGeom>
        </p:spPr>
      </p:pic>
      <p:sp>
        <p:nvSpPr>
          <p:cNvPr id="10" name="TextBox 13"/>
          <p:cNvSpPr txBox="1"/>
          <p:nvPr/>
        </p:nvSpPr>
        <p:spPr>
          <a:xfrm>
            <a:off x="1344930" y="285750"/>
            <a:ext cx="5984875" cy="521970"/>
          </a:xfrm>
          <a:prstGeom prst="rect">
            <a:avLst/>
          </a:prstGeom>
          <a:noFill/>
        </p:spPr>
        <p:txBody>
          <a:bodyPr wrap="square" rtlCol="0">
            <a:spAutoFit/>
            <a:scene3d>
              <a:camera prst="orthographicFront"/>
              <a:lightRig rig="soft" dir="t">
                <a:rot lat="0" lon="0" rev="10800000"/>
              </a:lightRig>
            </a:scene3d>
            <a:sp3d>
              <a:bevelT w="27940" h="12700"/>
              <a:contourClr>
                <a:srgbClr val="DDDDDD"/>
              </a:contourClr>
            </a:sp3d>
          </a:bodyPr>
          <a:lstStyle/>
          <a:p>
            <a:pPr eaLnBrk="1" hangingPunct="1"/>
            <a:r>
              <a:rPr lang="en-US" altLang="zh-CN" sz="2800" b="1" dirty="0">
                <a:solidFill>
                  <a:srgbClr val="FFFFFF"/>
                </a:solidFill>
                <a:latin typeface="微软雅黑" panose="020B0503020204020204" pitchFamily="34" charset="-122"/>
                <a:ea typeface="微软雅黑" panose="020B0503020204020204" pitchFamily="34" charset="-122"/>
                <a:sym typeface="+mn-ea"/>
              </a:rPr>
              <a:t>1.1</a:t>
            </a:r>
            <a:r>
              <a:rPr lang="zh-CN" altLang="en-US" sz="2800" b="1" dirty="0">
                <a:solidFill>
                  <a:srgbClr val="FFFFFF"/>
                </a:solidFill>
                <a:latin typeface="微软雅黑" panose="020B0503020204020204" pitchFamily="34" charset="-122"/>
                <a:ea typeface="微软雅黑" panose="020B0503020204020204" pitchFamily="34" charset="-122"/>
                <a:sym typeface="+mn-ea"/>
              </a:rPr>
              <a:t>小规模纳税人免征增值税政策</a:t>
            </a:r>
            <a:endParaRPr lang="zh-CN" altLang="en-US" sz="2800" b="1" spc="150" dirty="0">
              <a:ln w="11430"/>
              <a:solidFill>
                <a:srgbClr val="FFFFFF"/>
              </a:solidFill>
              <a:effectLst>
                <a:outerShdw blurRad="25400" algn="tl" rotWithShape="0">
                  <a:srgbClr val="000000">
                    <a:alpha val="43000"/>
                  </a:srgbClr>
                </a:outerShdw>
              </a:effectLst>
              <a:latin typeface="微软雅黑" panose="020B0503020204020204" pitchFamily="34" charset="-122"/>
              <a:ea typeface="微软雅黑" panose="020B0503020204020204" pitchFamily="34" charset="-122"/>
              <a:sym typeface="+mn-ea"/>
            </a:endParaRPr>
          </a:p>
        </p:txBody>
      </p:sp>
      <p:sp>
        <p:nvSpPr>
          <p:cNvPr id="1048830" name="TextBox 1"/>
          <p:cNvSpPr txBox="1"/>
          <p:nvPr/>
        </p:nvSpPr>
        <p:spPr>
          <a:xfrm>
            <a:off x="759460" y="843280"/>
            <a:ext cx="10280650" cy="5631180"/>
          </a:xfrm>
          <a:prstGeom prst="rect">
            <a:avLst/>
          </a:prstGeom>
          <a:noFill/>
        </p:spPr>
        <p:txBody>
          <a:bodyPr wrap="square">
            <a:spAutoFit/>
          </a:bodyPr>
          <a:lstStyle/>
          <a:p>
            <a:pPr marR="0" defTabSz="914400">
              <a:lnSpc>
                <a:spcPct val="150000"/>
              </a:lnSpc>
              <a:buClrTx/>
              <a:buSzTx/>
              <a:buFont typeface="Arial" panose="020B0604020202020204" pitchFamily="34" charset="0"/>
              <a:buNone/>
            </a:pPr>
            <a:endParaRPr kumimoji="0" lang="zh-CN" altLang="en-US" sz="2000" b="1" kern="1200" cap="none" spc="0" normalizeH="0" baseline="0" noProof="0" dirty="0">
              <a:solidFill>
                <a:schemeClr val="tx1"/>
              </a:solidFill>
              <a:latin typeface="微软雅黑" panose="020B0503020204020204" pitchFamily="34" charset="-122"/>
              <a:ea typeface="微软雅黑" panose="020B0503020204020204" pitchFamily="34" charset="-122"/>
              <a:cs typeface="+mn-cs"/>
            </a:endParaRPr>
          </a:p>
          <a:p>
            <a:pPr marR="0" defTabSz="914400">
              <a:lnSpc>
                <a:spcPct val="150000"/>
              </a:lnSpc>
              <a:buClrTx/>
              <a:buSzTx/>
              <a:buFont typeface="Arial" panose="020B0604020202020204" pitchFamily="34" charset="0"/>
              <a:buNone/>
            </a:pPr>
            <a:r>
              <a:rPr kumimoji="0" lang="zh-CN" altLang="en-US" sz="2000" b="1" kern="1200" cap="none" spc="0" normalizeH="0" baseline="0" noProof="0" dirty="0">
                <a:solidFill>
                  <a:schemeClr val="tx1"/>
                </a:solidFill>
                <a:latin typeface="微软雅黑" panose="020B0503020204020204" pitchFamily="34" charset="-122"/>
                <a:ea typeface="微软雅黑" panose="020B0503020204020204" pitchFamily="34" charset="-122"/>
                <a:cs typeface="+mn-cs"/>
              </a:rPr>
              <a:t>政策要点</a:t>
            </a:r>
            <a:endParaRPr kumimoji="0" lang="en-US" altLang="zh-CN" sz="2000" kern="1200" cap="none" spc="0" normalizeH="0" baseline="0" noProof="0" dirty="0">
              <a:solidFill>
                <a:schemeClr val="tx1"/>
              </a:solidFill>
              <a:latin typeface="微软雅黑" panose="020B0503020204020204" pitchFamily="34" charset="-122"/>
              <a:ea typeface="微软雅黑" panose="020B0503020204020204" pitchFamily="34" charset="-122"/>
              <a:cs typeface="+mn-cs"/>
            </a:endParaRPr>
          </a:p>
          <a:p>
            <a:pPr indent="508000" fontAlgn="auto">
              <a:lnSpc>
                <a:spcPct val="150000"/>
              </a:lnSpc>
              <a:extLst>
                <a:ext uri="{35155182-B16C-46BC-9424-99874614C6A1}">
                  <wpsdc:indentchars xmlns:wpsdc="http://www.wps.cn/officeDocument/2017/drawingmlCustomData" xmlns="" val="200" checksum="282533468"/>
                </a:ext>
              </a:extLst>
            </a:pPr>
            <a:r>
              <a:rPr lang="en-US" altLang="zh-CN" sz="2000" dirty="0" smtClean="0">
                <a:solidFill>
                  <a:schemeClr val="tx1"/>
                </a:solidFill>
                <a:latin typeface="微软雅黑" panose="020B0503020204020204" pitchFamily="34" charset="-122"/>
                <a:ea typeface="微软雅黑" panose="020B0503020204020204" pitchFamily="34" charset="-122"/>
                <a:sym typeface="+mn-ea"/>
              </a:rPr>
              <a:t>6.</a:t>
            </a:r>
            <a:r>
              <a:rPr lang="zh-CN" altLang="en-US" sz="2000" dirty="0">
                <a:solidFill>
                  <a:schemeClr val="tx1"/>
                </a:solidFill>
                <a:latin typeface="微软雅黑" panose="020B0503020204020204" pitchFamily="34" charset="-122"/>
                <a:ea typeface="微软雅黑" panose="020B0503020204020204" pitchFamily="34" charset="-122"/>
                <a:sym typeface="+mn-ea"/>
              </a:rPr>
              <a:t>小规模</a:t>
            </a:r>
            <a:r>
              <a:rPr lang="zh-CN" altLang="en-US" sz="2000" dirty="0" smtClean="0">
                <a:solidFill>
                  <a:schemeClr val="tx1"/>
                </a:solidFill>
                <a:latin typeface="微软雅黑" panose="020B0503020204020204" pitchFamily="34" charset="-122"/>
                <a:ea typeface="微软雅黑" panose="020B0503020204020204" pitchFamily="34" charset="-122"/>
                <a:sym typeface="+mn-ea"/>
              </a:rPr>
              <a:t>纳税人销售</a:t>
            </a:r>
            <a:r>
              <a:rPr lang="zh-CN" altLang="en-US" sz="2000" dirty="0">
                <a:solidFill>
                  <a:schemeClr val="tx1"/>
                </a:solidFill>
                <a:latin typeface="微软雅黑" panose="020B0503020204020204" pitchFamily="34" charset="-122"/>
                <a:ea typeface="微软雅黑" panose="020B0503020204020204" pitchFamily="34" charset="-122"/>
                <a:sym typeface="+mn-ea"/>
              </a:rPr>
              <a:t>不动产取得的</a:t>
            </a:r>
            <a:r>
              <a:rPr lang="zh-CN" altLang="en-US" sz="2000" dirty="0" smtClean="0">
                <a:solidFill>
                  <a:schemeClr val="tx1"/>
                </a:solidFill>
                <a:latin typeface="微软雅黑" panose="020B0503020204020204" pitchFamily="34" charset="-122"/>
                <a:ea typeface="微软雅黑" panose="020B0503020204020204" pitchFamily="34" charset="-122"/>
                <a:sym typeface="+mn-ea"/>
              </a:rPr>
              <a:t>销售额区分不同类型适用</a:t>
            </a:r>
            <a:r>
              <a:rPr lang="zh-CN" altLang="en-US" sz="2000" dirty="0">
                <a:solidFill>
                  <a:schemeClr val="tx1"/>
                </a:solidFill>
                <a:latin typeface="微软雅黑" panose="020B0503020204020204" pitchFamily="34" charset="-122"/>
                <a:ea typeface="微软雅黑" panose="020B0503020204020204" pitchFamily="34" charset="-122"/>
                <a:sym typeface="+mn-ea"/>
              </a:rPr>
              <a:t>免税</a:t>
            </a:r>
            <a:r>
              <a:rPr lang="zh-CN" altLang="en-US" sz="2000" dirty="0" smtClean="0">
                <a:solidFill>
                  <a:schemeClr val="tx1"/>
                </a:solidFill>
                <a:latin typeface="微软雅黑" panose="020B0503020204020204" pitchFamily="34" charset="-122"/>
                <a:ea typeface="微软雅黑" panose="020B0503020204020204" pitchFamily="34" charset="-122"/>
                <a:sym typeface="+mn-ea"/>
              </a:rPr>
              <a:t>政策</a:t>
            </a:r>
            <a:endParaRPr lang="en-US" altLang="zh-CN" sz="2000" dirty="0" smtClean="0">
              <a:solidFill>
                <a:schemeClr val="tx1"/>
              </a:solidFill>
              <a:latin typeface="微软雅黑" panose="020B0503020204020204" pitchFamily="34" charset="-122"/>
              <a:ea typeface="微软雅黑" panose="020B0503020204020204" pitchFamily="34" charset="-122"/>
            </a:endParaRPr>
          </a:p>
          <a:p>
            <a:pPr indent="508000" fontAlgn="auto">
              <a:lnSpc>
                <a:spcPct val="150000"/>
              </a:lnSpc>
              <a:extLst>
                <a:ext uri="{35155182-B16C-46BC-9424-99874614C6A1}">
                  <wpsdc:indentchars xmlns:wpsdc="http://www.wps.cn/officeDocument/2017/drawingmlCustomData" xmlns="" val="200" checksum="282533468"/>
                </a:ext>
              </a:extLst>
            </a:pPr>
            <a:r>
              <a:rPr lang="zh-CN" altLang="en-US" sz="2000" dirty="0" smtClean="0">
                <a:solidFill>
                  <a:schemeClr val="tx1"/>
                </a:solidFill>
                <a:latin typeface="微软雅黑" panose="020B0503020204020204" pitchFamily="34" charset="-122"/>
                <a:ea typeface="微软雅黑" panose="020B0503020204020204" pitchFamily="34" charset="-122"/>
                <a:sym typeface="+mn-ea"/>
              </a:rPr>
              <a:t>      </a:t>
            </a:r>
            <a:r>
              <a:rPr lang="zh-CN" altLang="en-US" dirty="0" smtClean="0">
                <a:solidFill>
                  <a:schemeClr val="tx1"/>
                </a:solidFill>
                <a:latin typeface="微软雅黑" panose="020B0503020204020204" pitchFamily="34" charset="-122"/>
                <a:ea typeface="微软雅黑" panose="020B0503020204020204" pitchFamily="34" charset="-122"/>
                <a:sym typeface="+mn-ea"/>
              </a:rPr>
              <a:t> </a:t>
            </a:r>
            <a:r>
              <a:rPr lang="zh-CN" altLang="en-US" b="1" i="1" dirty="0" smtClean="0">
                <a:solidFill>
                  <a:schemeClr val="tx1"/>
                </a:solidFill>
                <a:latin typeface="微软雅黑" panose="020B0503020204020204" pitchFamily="34" charset="-122"/>
                <a:ea typeface="微软雅黑" panose="020B0503020204020204" pitchFamily="34" charset="-122"/>
                <a:sym typeface="+mn-ea"/>
              </a:rPr>
              <a:t>单位和个体工商户：</a:t>
            </a:r>
            <a:r>
              <a:rPr lang="zh-CN" altLang="en-US" sz="2000" dirty="0" smtClean="0">
                <a:solidFill>
                  <a:schemeClr val="tx1"/>
                </a:solidFill>
                <a:latin typeface="微软雅黑" panose="020B0503020204020204" pitchFamily="34" charset="-122"/>
                <a:ea typeface="微软雅黑" panose="020B0503020204020204" pitchFamily="34" charset="-122"/>
                <a:sym typeface="+mn-ea"/>
              </a:rPr>
              <a:t>选择</a:t>
            </a:r>
            <a:r>
              <a:rPr lang="zh-CN" altLang="en-US" sz="2000" dirty="0">
                <a:solidFill>
                  <a:schemeClr val="tx1"/>
                </a:solidFill>
                <a:latin typeface="微软雅黑" panose="020B0503020204020204" pitchFamily="34" charset="-122"/>
                <a:ea typeface="微软雅黑" panose="020B0503020204020204" pitchFamily="34" charset="-122"/>
                <a:sym typeface="+mn-ea"/>
              </a:rPr>
              <a:t>按月纳税</a:t>
            </a:r>
            <a:r>
              <a:rPr lang="zh-CN" altLang="en-US" sz="2000" dirty="0" smtClean="0">
                <a:solidFill>
                  <a:schemeClr val="tx1"/>
                </a:solidFill>
                <a:latin typeface="微软雅黑" panose="020B0503020204020204" pitchFamily="34" charset="-122"/>
                <a:ea typeface="微软雅黑" panose="020B0503020204020204" pitchFamily="34" charset="-122"/>
                <a:sym typeface="+mn-ea"/>
              </a:rPr>
              <a:t>，超过</a:t>
            </a:r>
            <a:r>
              <a:rPr lang="en-US" altLang="zh-CN" sz="2000" dirty="0" smtClean="0">
                <a:solidFill>
                  <a:schemeClr val="tx1"/>
                </a:solidFill>
                <a:latin typeface="微软雅黑" panose="020B0503020204020204" pitchFamily="34" charset="-122"/>
                <a:ea typeface="微软雅黑" panose="020B0503020204020204" pitchFamily="34" charset="-122"/>
                <a:sym typeface="+mn-ea"/>
              </a:rPr>
              <a:t>15</a:t>
            </a:r>
            <a:r>
              <a:rPr lang="zh-CN" altLang="en-US" sz="2000" dirty="0">
                <a:solidFill>
                  <a:schemeClr val="tx1"/>
                </a:solidFill>
                <a:latin typeface="微软雅黑" panose="020B0503020204020204" pitchFamily="34" charset="-122"/>
                <a:ea typeface="微软雅黑" panose="020B0503020204020204" pitchFamily="34" charset="-122"/>
                <a:sym typeface="+mn-ea"/>
              </a:rPr>
              <a:t>万元免税</a:t>
            </a:r>
            <a:r>
              <a:rPr lang="zh-CN" altLang="en-US" sz="2000" dirty="0" smtClean="0">
                <a:solidFill>
                  <a:schemeClr val="tx1"/>
                </a:solidFill>
                <a:latin typeface="微软雅黑" panose="020B0503020204020204" pitchFamily="34" charset="-122"/>
                <a:ea typeface="微软雅黑" panose="020B0503020204020204" pitchFamily="34" charset="-122"/>
                <a:sym typeface="+mn-ea"/>
              </a:rPr>
              <a:t>标准应预</a:t>
            </a:r>
            <a:r>
              <a:rPr lang="zh-CN" altLang="en-US" sz="2000" dirty="0">
                <a:solidFill>
                  <a:schemeClr val="tx1"/>
                </a:solidFill>
                <a:latin typeface="微软雅黑" panose="020B0503020204020204" pitchFamily="34" charset="-122"/>
                <a:ea typeface="微软雅黑" panose="020B0503020204020204" pitchFamily="34" charset="-122"/>
                <a:sym typeface="+mn-ea"/>
              </a:rPr>
              <a:t>缴税款</a:t>
            </a:r>
            <a:r>
              <a:rPr lang="zh-CN" altLang="en-US" sz="2000" dirty="0" smtClean="0">
                <a:solidFill>
                  <a:schemeClr val="tx1"/>
                </a:solidFill>
                <a:latin typeface="微软雅黑" panose="020B0503020204020204" pitchFamily="34" charset="-122"/>
                <a:ea typeface="微软雅黑" panose="020B0503020204020204" pitchFamily="34" charset="-122"/>
                <a:sym typeface="+mn-ea"/>
              </a:rPr>
              <a:t>；选择</a:t>
            </a:r>
            <a:r>
              <a:rPr lang="zh-CN" altLang="en-US" sz="2000" dirty="0">
                <a:solidFill>
                  <a:schemeClr val="tx1"/>
                </a:solidFill>
                <a:latin typeface="微软雅黑" panose="020B0503020204020204" pitchFamily="34" charset="-122"/>
                <a:ea typeface="微软雅黑" panose="020B0503020204020204" pitchFamily="34" charset="-122"/>
                <a:sym typeface="+mn-ea"/>
              </a:rPr>
              <a:t>按季纳税</a:t>
            </a:r>
            <a:r>
              <a:rPr lang="zh-CN" altLang="en-US" sz="2000" dirty="0" smtClean="0">
                <a:solidFill>
                  <a:schemeClr val="tx1"/>
                </a:solidFill>
                <a:latin typeface="微软雅黑" panose="020B0503020204020204" pitchFamily="34" charset="-122"/>
                <a:ea typeface="微软雅黑" panose="020B0503020204020204" pitchFamily="34" charset="-122"/>
                <a:sym typeface="+mn-ea"/>
              </a:rPr>
              <a:t>，超过</a:t>
            </a:r>
            <a:r>
              <a:rPr lang="en-US" altLang="zh-CN" sz="2000" dirty="0" smtClean="0">
                <a:solidFill>
                  <a:schemeClr val="tx1"/>
                </a:solidFill>
                <a:latin typeface="微软雅黑" panose="020B0503020204020204" pitchFamily="34" charset="-122"/>
                <a:ea typeface="微软雅黑" panose="020B0503020204020204" pitchFamily="34" charset="-122"/>
                <a:sym typeface="+mn-ea"/>
              </a:rPr>
              <a:t>45</a:t>
            </a:r>
            <a:r>
              <a:rPr lang="zh-CN" altLang="en-US" sz="2000" dirty="0">
                <a:solidFill>
                  <a:schemeClr val="tx1"/>
                </a:solidFill>
                <a:latin typeface="微软雅黑" panose="020B0503020204020204" pitchFamily="34" charset="-122"/>
                <a:ea typeface="微软雅黑" panose="020B0503020204020204" pitchFamily="34" charset="-122"/>
                <a:sym typeface="+mn-ea"/>
              </a:rPr>
              <a:t>万</a:t>
            </a:r>
            <a:r>
              <a:rPr lang="zh-CN" altLang="en-US" sz="2000" dirty="0" smtClean="0">
                <a:solidFill>
                  <a:schemeClr val="tx1"/>
                </a:solidFill>
                <a:latin typeface="微软雅黑" panose="020B0503020204020204" pitchFamily="34" charset="-122"/>
                <a:ea typeface="微软雅黑" panose="020B0503020204020204" pitchFamily="34" charset="-122"/>
                <a:sym typeface="+mn-ea"/>
              </a:rPr>
              <a:t>元免税标准应预</a:t>
            </a:r>
            <a:r>
              <a:rPr lang="zh-CN" altLang="en-US" sz="2000" dirty="0">
                <a:solidFill>
                  <a:schemeClr val="tx1"/>
                </a:solidFill>
                <a:latin typeface="微软雅黑" panose="020B0503020204020204" pitchFamily="34" charset="-122"/>
                <a:ea typeface="微软雅黑" panose="020B0503020204020204" pitchFamily="34" charset="-122"/>
                <a:sym typeface="+mn-ea"/>
              </a:rPr>
              <a:t>缴税款</a:t>
            </a:r>
            <a:r>
              <a:rPr lang="zh-CN" altLang="en-US" sz="2000" dirty="0" smtClean="0">
                <a:solidFill>
                  <a:schemeClr val="tx1"/>
                </a:solidFill>
                <a:latin typeface="微软雅黑" panose="020B0503020204020204" pitchFamily="34" charset="-122"/>
                <a:ea typeface="微软雅黑" panose="020B0503020204020204" pitchFamily="34" charset="-122"/>
                <a:sym typeface="+mn-ea"/>
              </a:rPr>
              <a:t>。</a:t>
            </a:r>
            <a:endParaRPr lang="en-US" altLang="zh-CN" sz="2000" dirty="0" smtClean="0">
              <a:solidFill>
                <a:schemeClr val="tx1"/>
              </a:solidFill>
              <a:latin typeface="微软雅黑" panose="020B0503020204020204" pitchFamily="34" charset="-122"/>
              <a:ea typeface="微软雅黑" panose="020B0503020204020204" pitchFamily="34" charset="-122"/>
            </a:endParaRPr>
          </a:p>
          <a:p>
            <a:pPr indent="508000" fontAlgn="auto">
              <a:lnSpc>
                <a:spcPct val="150000"/>
              </a:lnSpc>
              <a:extLst>
                <a:ext uri="{35155182-B16C-46BC-9424-99874614C6A1}">
                  <wpsdc:indentchars xmlns:wpsdc="http://www.wps.cn/officeDocument/2017/drawingmlCustomData" xmlns="" val="200" checksum="282533468"/>
                </a:ext>
              </a:extLst>
            </a:pPr>
            <a:r>
              <a:rPr lang="zh-CN" altLang="en-US" sz="2000" dirty="0" smtClean="0">
                <a:solidFill>
                  <a:schemeClr val="tx1"/>
                </a:solidFill>
                <a:latin typeface="微软雅黑" panose="020B0503020204020204" pitchFamily="34" charset="-122"/>
                <a:ea typeface="微软雅黑" panose="020B0503020204020204" pitchFamily="34" charset="-122"/>
                <a:sym typeface="+mn-ea"/>
              </a:rPr>
              <a:t>      </a:t>
            </a:r>
            <a:r>
              <a:rPr lang="zh-CN" altLang="en-US" i="1" dirty="0" smtClean="0">
                <a:solidFill>
                  <a:schemeClr val="tx1"/>
                </a:solidFill>
                <a:latin typeface="微软雅黑" panose="020B0503020204020204" pitchFamily="34" charset="-122"/>
                <a:ea typeface="微软雅黑" panose="020B0503020204020204" pitchFamily="34" charset="-122"/>
                <a:sym typeface="+mn-ea"/>
              </a:rPr>
              <a:t> </a:t>
            </a:r>
            <a:r>
              <a:rPr lang="zh-CN" altLang="en-US" b="1" i="1" dirty="0" smtClean="0">
                <a:solidFill>
                  <a:schemeClr val="tx1"/>
                </a:solidFill>
                <a:latin typeface="微软雅黑" panose="020B0503020204020204" pitchFamily="34" charset="-122"/>
                <a:ea typeface="微软雅黑" panose="020B0503020204020204" pitchFamily="34" charset="-122"/>
                <a:sym typeface="+mn-ea"/>
              </a:rPr>
              <a:t>其他个人：</a:t>
            </a:r>
            <a:r>
              <a:rPr lang="zh-CN" altLang="en-US" sz="2000" dirty="0" smtClean="0">
                <a:solidFill>
                  <a:schemeClr val="tx1"/>
                </a:solidFill>
                <a:latin typeface="微软雅黑" panose="020B0503020204020204" pitchFamily="34" charset="-122"/>
                <a:ea typeface="微软雅黑" panose="020B0503020204020204" pitchFamily="34" charset="-122"/>
                <a:sym typeface="+mn-ea"/>
              </a:rPr>
              <a:t>偶然</a:t>
            </a:r>
            <a:r>
              <a:rPr lang="zh-CN" altLang="en-US" sz="2000" dirty="0">
                <a:solidFill>
                  <a:schemeClr val="tx1"/>
                </a:solidFill>
                <a:latin typeface="微软雅黑" panose="020B0503020204020204" pitchFamily="34" charset="-122"/>
                <a:ea typeface="微软雅黑" panose="020B0503020204020204" pitchFamily="34" charset="-122"/>
                <a:sym typeface="+mn-ea"/>
              </a:rPr>
              <a:t>发生销售不动产的行为</a:t>
            </a:r>
            <a:r>
              <a:rPr lang="zh-CN" altLang="en-US" sz="2000" dirty="0" smtClean="0">
                <a:solidFill>
                  <a:schemeClr val="tx1"/>
                </a:solidFill>
                <a:latin typeface="微软雅黑" panose="020B0503020204020204" pitchFamily="34" charset="-122"/>
                <a:ea typeface="微软雅黑" panose="020B0503020204020204" pitchFamily="34" charset="-122"/>
                <a:sym typeface="+mn-ea"/>
              </a:rPr>
              <a:t>，按照</a:t>
            </a:r>
            <a:r>
              <a:rPr lang="zh-CN" altLang="en-US" sz="2000" dirty="0">
                <a:solidFill>
                  <a:schemeClr val="tx1"/>
                </a:solidFill>
                <a:latin typeface="微软雅黑" panose="020B0503020204020204" pitchFamily="34" charset="-122"/>
                <a:ea typeface="微软雅黑" panose="020B0503020204020204" pitchFamily="34" charset="-122"/>
                <a:sym typeface="+mn-ea"/>
              </a:rPr>
              <a:t>现行政策规定征免增值税</a:t>
            </a:r>
          </a:p>
          <a:p>
            <a:pPr indent="508000" fontAlgn="auto">
              <a:lnSpc>
                <a:spcPct val="150000"/>
              </a:lnSpc>
              <a:extLst>
                <a:ext uri="{35155182-B16C-46BC-9424-99874614C6A1}">
                  <wpsdc:indentchars xmlns:wpsdc="http://www.wps.cn/officeDocument/2017/drawingmlCustomData" xmlns="" val="200" checksum="282533468"/>
                </a:ext>
              </a:extLst>
            </a:pPr>
            <a:r>
              <a:rPr kumimoji="0" lang="en-US" altLang="zh-CN" sz="2000" kern="1200" cap="none" spc="0" normalizeH="0" baseline="0" noProof="0" dirty="0">
                <a:solidFill>
                  <a:schemeClr val="tx1"/>
                </a:solidFill>
                <a:latin typeface="微软雅黑" panose="020B0503020204020204" pitchFamily="34" charset="-122"/>
                <a:ea typeface="微软雅黑" panose="020B0503020204020204" pitchFamily="34" charset="-122"/>
                <a:cs typeface="+mn-cs"/>
                <a:sym typeface="+mn-ea"/>
              </a:rPr>
              <a:t>7</a:t>
            </a:r>
            <a:r>
              <a:rPr lang="zh-CN" altLang="en-US" sz="2000" dirty="0">
                <a:solidFill>
                  <a:schemeClr val="tx1"/>
                </a:solidFill>
                <a:latin typeface="微软雅黑" panose="020B0503020204020204" pitchFamily="34" charset="-122"/>
                <a:ea typeface="微软雅黑" panose="020B0503020204020204" pitchFamily="34" charset="-122"/>
                <a:sym typeface="+mn-ea"/>
              </a:rPr>
              <a:t>.由纳税人自行申报相应减免税栏次即可享受，相关材料留存备查。</a:t>
            </a:r>
          </a:p>
          <a:p>
            <a:pPr indent="508000" fontAlgn="auto">
              <a:lnSpc>
                <a:spcPct val="150000"/>
              </a:lnSpc>
              <a:extLst>
                <a:ext uri="{35155182-B16C-46BC-9424-99874614C6A1}">
                  <wpsdc:indentchars xmlns:wpsdc="http://www.wps.cn/officeDocument/2017/drawingmlCustomData" xmlns="" val="200" checksum="282533468"/>
                </a:ext>
              </a:extLst>
            </a:pPr>
            <a:r>
              <a:rPr lang="en-US" altLang="zh-CN" sz="2000" noProof="0" dirty="0" smtClean="0">
                <a:solidFill>
                  <a:schemeClr val="tx1"/>
                </a:solidFill>
                <a:latin typeface="微软雅黑" panose="020B0503020204020204" pitchFamily="34" charset="-122"/>
                <a:ea typeface="微软雅黑" panose="020B0503020204020204" pitchFamily="34" charset="-122"/>
                <a:sym typeface="+mn-ea"/>
              </a:rPr>
              <a:t>8.</a:t>
            </a:r>
            <a:r>
              <a:rPr lang="zh-CN" altLang="en-US" sz="2000" noProof="0" dirty="0" smtClean="0">
                <a:solidFill>
                  <a:schemeClr val="tx1"/>
                </a:solidFill>
                <a:latin typeface="微软雅黑" panose="020B0503020204020204" pitchFamily="34" charset="-122"/>
                <a:ea typeface="微软雅黑" panose="020B0503020204020204" pitchFamily="34" charset="-122"/>
                <a:sym typeface="+mn-ea"/>
              </a:rPr>
              <a:t>按</a:t>
            </a:r>
            <a:r>
              <a:rPr lang="zh-CN" altLang="en-US" sz="2000" noProof="0" dirty="0">
                <a:solidFill>
                  <a:schemeClr val="tx1"/>
                </a:solidFill>
                <a:latin typeface="微软雅黑" panose="020B0503020204020204" pitchFamily="34" charset="-122"/>
                <a:ea typeface="微软雅黑" panose="020B0503020204020204" pitchFamily="34" charset="-122"/>
                <a:sym typeface="+mn-ea"/>
              </a:rPr>
              <a:t>固定期限纳税的小规模纳税人可以选择以1个月或1个季度为纳税期限，一经选择，</a:t>
            </a:r>
            <a:r>
              <a:rPr lang="zh-CN" altLang="en-US" sz="2000" noProof="0" dirty="0">
                <a:solidFill>
                  <a:srgbClr val="FF0000"/>
                </a:solidFill>
                <a:effectLst>
                  <a:outerShdw blurRad="50800" dist="38100" dir="2700000" algn="tl" rotWithShape="0">
                    <a:prstClr val="black">
                      <a:alpha val="40000"/>
                    </a:prstClr>
                  </a:outerShdw>
                </a:effectLst>
                <a:latin typeface="微软雅黑" panose="020B0503020204020204" pitchFamily="34" charset="-122"/>
                <a:ea typeface="微软雅黑" panose="020B0503020204020204" pitchFamily="34" charset="-122"/>
                <a:sym typeface="+mn-ea"/>
              </a:rPr>
              <a:t>一个会计年度</a:t>
            </a:r>
            <a:r>
              <a:rPr lang="zh-CN" altLang="en-US" sz="2000" noProof="0" dirty="0">
                <a:solidFill>
                  <a:schemeClr val="tx1"/>
                </a:solidFill>
                <a:latin typeface="微软雅黑" panose="020B0503020204020204" pitchFamily="34" charset="-122"/>
                <a:ea typeface="微软雅黑" panose="020B0503020204020204" pitchFamily="34" charset="-122"/>
                <a:sym typeface="+mn-ea"/>
              </a:rPr>
              <a:t>内不得变更。</a:t>
            </a:r>
            <a:endParaRPr kumimoji="0" lang="zh-CN" altLang="en-US" sz="2000" kern="1200" cap="none" spc="0" normalizeH="0" baseline="0" noProof="0" dirty="0">
              <a:solidFill>
                <a:schemeClr val="tx1"/>
              </a:solidFill>
              <a:latin typeface="微软雅黑" panose="020B0503020204020204" pitchFamily="34" charset="-122"/>
              <a:ea typeface="微软雅黑" panose="020B0503020204020204" pitchFamily="34" charset="-122"/>
              <a:cs typeface="+mn-cs"/>
            </a:endParaRPr>
          </a:p>
          <a:p>
            <a:pPr marR="0" indent="508000" defTabSz="914400" fontAlgn="auto">
              <a:lnSpc>
                <a:spcPct val="150000"/>
              </a:lnSpc>
              <a:buClrTx/>
              <a:buSzTx/>
              <a:buFont typeface="Arial" panose="020B0604020202020204" pitchFamily="34" charset="0"/>
              <a:buNone/>
              <a:extLst>
                <a:ext uri="{35155182-B16C-46BC-9424-99874614C6A1}">
                  <wpsdc:indentchars xmlns:wpsdc="http://www.wps.cn/officeDocument/2017/drawingmlCustomData" xmlns="" val="200" checksum="282533468"/>
                </a:ext>
              </a:extLst>
            </a:pPr>
            <a:r>
              <a:rPr lang="en-US" altLang="zh-CN" sz="2000" noProof="0" dirty="0" smtClean="0">
                <a:solidFill>
                  <a:schemeClr val="tx1"/>
                </a:solidFill>
                <a:latin typeface="微软雅黑" panose="020B0503020204020204" pitchFamily="34" charset="-122"/>
                <a:ea typeface="微软雅黑" panose="020B0503020204020204" pitchFamily="34" charset="-122"/>
                <a:sym typeface="+mn-ea"/>
              </a:rPr>
              <a:t>9. </a:t>
            </a:r>
            <a:r>
              <a:rPr lang="en-US" altLang="zh-CN" sz="2000" noProof="0" dirty="0">
                <a:solidFill>
                  <a:schemeClr val="tx1"/>
                </a:solidFill>
                <a:latin typeface="微软雅黑" panose="020B0503020204020204" pitchFamily="34" charset="-122"/>
                <a:ea typeface="微软雅黑" panose="020B0503020204020204" pitchFamily="34" charset="-122"/>
                <a:sym typeface="+mn-ea"/>
              </a:rPr>
              <a:t>已经使用金税盘、税控盘等税控专用设备开具增值税发票的小规模纳税人，月销售额未超过15万元的，可以继续使用现有设备开具发票，也可以自愿向税务机关免费换领税务Ukey开具发票。</a:t>
            </a:r>
            <a:endParaRPr kumimoji="0" lang="en-US" altLang="zh-CN" sz="2000" kern="1200" cap="none" spc="0" normalizeH="0" baseline="0" noProof="0" dirty="0">
              <a:solidFill>
                <a:schemeClr val="tx1"/>
              </a:solidFill>
              <a:latin typeface="微软雅黑" panose="020B0503020204020204" pitchFamily="34" charset="-122"/>
              <a:ea typeface="微软雅黑" panose="020B0503020204020204" pitchFamily="34" charset="-122"/>
              <a:cs typeface="+mn-cs"/>
              <a:sym typeface="+mn-ea"/>
            </a:endParaRPr>
          </a:p>
        </p:txBody>
      </p:sp>
    </p:spTree>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pic>
        <p:nvPicPr>
          <p:cNvPr id="4" name="图片 3"/>
          <p:cNvPicPr>
            <a:picLocks noChangeAspect="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647103" y="88191"/>
            <a:ext cx="720664" cy="685732"/>
          </a:xfrm>
          <a:prstGeom prst="rect">
            <a:avLst/>
          </a:prstGeom>
        </p:spPr>
      </p:pic>
      <p:sp>
        <p:nvSpPr>
          <p:cNvPr id="10" name="TextBox 13"/>
          <p:cNvSpPr txBox="1"/>
          <p:nvPr/>
        </p:nvSpPr>
        <p:spPr>
          <a:xfrm>
            <a:off x="1344930" y="285750"/>
            <a:ext cx="5984875" cy="521970"/>
          </a:xfrm>
          <a:prstGeom prst="rect">
            <a:avLst/>
          </a:prstGeom>
          <a:noFill/>
        </p:spPr>
        <p:txBody>
          <a:bodyPr wrap="square" rtlCol="0">
            <a:spAutoFit/>
            <a:scene3d>
              <a:camera prst="orthographicFront"/>
              <a:lightRig rig="soft" dir="t">
                <a:rot lat="0" lon="0" rev="10800000"/>
              </a:lightRig>
            </a:scene3d>
            <a:sp3d>
              <a:bevelT w="27940" h="12700"/>
              <a:contourClr>
                <a:srgbClr val="DDDDDD"/>
              </a:contourClr>
            </a:sp3d>
          </a:bodyPr>
          <a:lstStyle/>
          <a:p>
            <a:pPr eaLnBrk="1" hangingPunct="1"/>
            <a:r>
              <a:rPr lang="en-US" altLang="zh-CN" sz="2800" b="1" dirty="0">
                <a:solidFill>
                  <a:srgbClr val="FFFFFF"/>
                </a:solidFill>
                <a:latin typeface="微软雅黑" panose="020B0503020204020204" pitchFamily="34" charset="-122"/>
                <a:ea typeface="微软雅黑" panose="020B0503020204020204" pitchFamily="34" charset="-122"/>
                <a:sym typeface="+mn-ea"/>
              </a:rPr>
              <a:t>1.2</a:t>
            </a:r>
            <a:r>
              <a:rPr lang="zh-CN" altLang="en-US" sz="2800" b="1" dirty="0">
                <a:solidFill>
                  <a:srgbClr val="FFFFFF"/>
                </a:solidFill>
                <a:latin typeface="微软雅黑" panose="020B0503020204020204" pitchFamily="34" charset="-122"/>
                <a:ea typeface="微软雅黑" panose="020B0503020204020204" pitchFamily="34" charset="-122"/>
                <a:sym typeface="+mn-ea"/>
              </a:rPr>
              <a:t>小规模纳税人减征增值税政策</a:t>
            </a:r>
            <a:endParaRPr lang="zh-CN" altLang="en-US" sz="2800" b="1" spc="150" dirty="0">
              <a:ln w="11430"/>
              <a:solidFill>
                <a:srgbClr val="FFFFFF"/>
              </a:solidFill>
              <a:effectLst>
                <a:outerShdw blurRad="25400" algn="tl" rotWithShape="0">
                  <a:srgbClr val="000000">
                    <a:alpha val="43000"/>
                  </a:srgbClr>
                </a:outerShdw>
              </a:effectLst>
              <a:latin typeface="微软雅黑" panose="020B0503020204020204" pitchFamily="34" charset="-122"/>
              <a:ea typeface="微软雅黑" panose="020B0503020204020204" pitchFamily="34" charset="-122"/>
              <a:sym typeface="+mn-ea"/>
            </a:endParaRPr>
          </a:p>
        </p:txBody>
      </p:sp>
      <p:sp>
        <p:nvSpPr>
          <p:cNvPr id="1048830" name="TextBox 1"/>
          <p:cNvSpPr txBox="1"/>
          <p:nvPr/>
        </p:nvSpPr>
        <p:spPr>
          <a:xfrm>
            <a:off x="742950" y="807720"/>
            <a:ext cx="10706735" cy="5631180"/>
          </a:xfrm>
          <a:prstGeom prst="rect">
            <a:avLst/>
          </a:prstGeom>
          <a:noFill/>
        </p:spPr>
        <p:txBody>
          <a:bodyPr wrap="square">
            <a:spAutoFit/>
          </a:bodyPr>
          <a:lstStyle/>
          <a:p>
            <a:pPr marR="0" algn="just" defTabSz="914400">
              <a:lnSpc>
                <a:spcPct val="150000"/>
              </a:lnSpc>
              <a:buClrTx/>
              <a:buSzTx/>
              <a:buFont typeface="Arial" panose="020B0604020202020204" pitchFamily="34" charset="0"/>
              <a:buNone/>
            </a:pPr>
            <a:endParaRPr kumimoji="0" lang="zh-CN" altLang="en-US" sz="2000" b="1" kern="1200" cap="none" spc="0" normalizeH="0" baseline="0" noProof="0" dirty="0">
              <a:solidFill>
                <a:schemeClr val="tx1"/>
              </a:solidFill>
              <a:latin typeface="微软雅黑" panose="020B0503020204020204" pitchFamily="34" charset="-122"/>
              <a:ea typeface="微软雅黑" panose="020B0503020204020204" pitchFamily="34" charset="-122"/>
              <a:cs typeface="+mn-cs"/>
            </a:endParaRPr>
          </a:p>
          <a:p>
            <a:pPr marR="0" algn="just" defTabSz="914400">
              <a:lnSpc>
                <a:spcPct val="150000"/>
              </a:lnSpc>
              <a:buClrTx/>
              <a:buSzTx/>
              <a:buFont typeface="Arial" panose="020B0604020202020204" pitchFamily="34" charset="0"/>
              <a:buNone/>
            </a:pPr>
            <a:r>
              <a:rPr kumimoji="0" lang="zh-CN" altLang="en-US" sz="2000" b="1" kern="1200" cap="none" spc="0" normalizeH="0" baseline="0" noProof="0" dirty="0">
                <a:solidFill>
                  <a:schemeClr val="tx1"/>
                </a:solidFill>
                <a:latin typeface="微软雅黑" panose="020B0503020204020204" pitchFamily="34" charset="-122"/>
                <a:ea typeface="微软雅黑" panose="020B0503020204020204" pitchFamily="34" charset="-122"/>
                <a:cs typeface="+mn-cs"/>
              </a:rPr>
              <a:t>政策规定</a:t>
            </a:r>
            <a:endParaRPr kumimoji="0" lang="en-US" altLang="zh-CN" sz="2000" kern="1200" cap="none" spc="0" normalizeH="0" baseline="0" noProof="0" dirty="0">
              <a:solidFill>
                <a:schemeClr val="tx1"/>
              </a:solidFill>
              <a:latin typeface="微软雅黑" panose="020B0503020204020204" pitchFamily="34" charset="-122"/>
              <a:ea typeface="微软雅黑" panose="020B0503020204020204" pitchFamily="34" charset="-122"/>
              <a:cs typeface="+mn-cs"/>
            </a:endParaRPr>
          </a:p>
          <a:p>
            <a:pPr marR="0" algn="just" defTabSz="914400">
              <a:lnSpc>
                <a:spcPct val="150000"/>
              </a:lnSpc>
              <a:buClrTx/>
              <a:buSzTx/>
              <a:buFont typeface="Arial" panose="020B0604020202020204" pitchFamily="34" charset="0"/>
              <a:buNone/>
            </a:pPr>
            <a:r>
              <a:rPr kumimoji="0" lang="zh-CN" altLang="en-US" sz="2000" kern="1200" cap="none" spc="0" normalizeH="0" baseline="0" noProof="0" dirty="0">
                <a:solidFill>
                  <a:schemeClr val="tx1"/>
                </a:solidFill>
                <a:latin typeface="微软雅黑" panose="020B0503020204020204" pitchFamily="34" charset="-122"/>
                <a:ea typeface="微软雅黑" panose="020B0503020204020204" pitchFamily="34" charset="-122"/>
                <a:cs typeface="+mn-cs"/>
              </a:rPr>
              <a:t>       </a:t>
            </a:r>
            <a:r>
              <a:rPr kumimoji="0" lang="zh-CN" altLang="en-US" sz="2000" kern="1200" cap="none" spc="0" normalizeH="0" baseline="0" noProof="0" dirty="0">
                <a:latin typeface="微软雅黑" panose="020B0503020204020204" pitchFamily="34" charset="-122"/>
                <a:ea typeface="微软雅黑" panose="020B0503020204020204" pitchFamily="34" charset="-122"/>
                <a:cs typeface="+mn-cs"/>
              </a:rPr>
              <a:t>自 2020 年 3 月 1 日至 2021 年 12 月 31 日，增值税小规模纳税人</a:t>
            </a:r>
            <a:r>
              <a:rPr kumimoji="0" lang="zh-CN" altLang="en-US" sz="2000" kern="1200" cap="none" spc="0" normalizeH="0" baseline="0" noProof="0" dirty="0">
                <a:solidFill>
                  <a:srgbClr val="FF0000"/>
                </a:solidFill>
                <a:effectLst>
                  <a:outerShdw blurRad="50800" dist="38100" dir="2700000" algn="tl" rotWithShape="0">
                    <a:prstClr val="black">
                      <a:alpha val="40000"/>
                    </a:prstClr>
                  </a:outerShdw>
                </a:effectLst>
                <a:latin typeface="微软雅黑" panose="020B0503020204020204" pitchFamily="34" charset="-122"/>
                <a:ea typeface="微软雅黑" panose="020B0503020204020204" pitchFamily="34" charset="-122"/>
                <a:cs typeface="+mn-cs"/>
              </a:rPr>
              <a:t>适用3%</a:t>
            </a:r>
            <a:r>
              <a:rPr kumimoji="0" lang="zh-CN" altLang="en-US" sz="2000" kern="1200" cap="none" spc="0" normalizeH="0" baseline="0" noProof="0" dirty="0">
                <a:latin typeface="微软雅黑" panose="020B0503020204020204" pitchFamily="34" charset="-122"/>
                <a:ea typeface="微软雅黑" panose="020B0503020204020204" pitchFamily="34" charset="-122"/>
                <a:cs typeface="+mn-cs"/>
              </a:rPr>
              <a:t>征收率的应税销售收入，减按 </a:t>
            </a:r>
            <a:r>
              <a:rPr kumimoji="0" lang="zh-CN" altLang="en-US" sz="2000" kern="1200" cap="none" spc="0" normalizeH="0" baseline="0" noProof="0" dirty="0">
                <a:solidFill>
                  <a:srgbClr val="FF0000"/>
                </a:solidFill>
                <a:effectLst>
                  <a:outerShdw blurRad="50800" dist="38100" dir="2700000" algn="tl" rotWithShape="0">
                    <a:prstClr val="black">
                      <a:alpha val="40000"/>
                    </a:prstClr>
                  </a:outerShdw>
                </a:effectLst>
                <a:latin typeface="微软雅黑" panose="020B0503020204020204" pitchFamily="34" charset="-122"/>
                <a:ea typeface="微软雅黑" panose="020B0503020204020204" pitchFamily="34" charset="-122"/>
                <a:cs typeface="+mn-cs"/>
              </a:rPr>
              <a:t>1%</a:t>
            </a:r>
            <a:r>
              <a:rPr kumimoji="0" lang="zh-CN" altLang="en-US" sz="2000" kern="1200" cap="none" spc="0" normalizeH="0" baseline="0" noProof="0" dirty="0">
                <a:latin typeface="微软雅黑" panose="020B0503020204020204" pitchFamily="34" charset="-122"/>
                <a:ea typeface="微软雅黑" panose="020B0503020204020204" pitchFamily="34" charset="-122"/>
                <a:cs typeface="+mn-cs"/>
              </a:rPr>
              <a:t>征收率征收增值税；适用3%预征率的预缴增值税项目，减按 1%预征率预缴增值税。</a:t>
            </a:r>
          </a:p>
          <a:p>
            <a:pPr marR="0" algn="just" defTabSz="914400">
              <a:lnSpc>
                <a:spcPct val="150000"/>
              </a:lnSpc>
              <a:buClrTx/>
              <a:buSzTx/>
              <a:buFont typeface="Arial" panose="020B0604020202020204" pitchFamily="34" charset="0"/>
              <a:buNone/>
            </a:pPr>
            <a:endParaRPr kumimoji="0" lang="zh-CN" altLang="en-US" sz="2000" kern="1200" cap="none" spc="0" normalizeH="0" baseline="0" noProof="0" dirty="0">
              <a:latin typeface="微软雅黑" panose="020B0503020204020204" pitchFamily="34" charset="-122"/>
              <a:ea typeface="微软雅黑" panose="020B0503020204020204" pitchFamily="34" charset="-122"/>
              <a:cs typeface="+mn-cs"/>
            </a:endParaRPr>
          </a:p>
          <a:p>
            <a:pPr marR="0" algn="just" defTabSz="914400">
              <a:lnSpc>
                <a:spcPct val="150000"/>
              </a:lnSpc>
              <a:buClrTx/>
              <a:buSzTx/>
              <a:buFont typeface="Arial" panose="020B0604020202020204" pitchFamily="34" charset="0"/>
              <a:buNone/>
            </a:pPr>
            <a:r>
              <a:rPr kumimoji="0" lang="en-US" altLang="zh-CN" sz="2000" kern="1200" cap="none" spc="0" normalizeH="0" baseline="0" noProof="0" dirty="0">
                <a:solidFill>
                  <a:schemeClr val="tx1"/>
                </a:solidFill>
                <a:latin typeface="微软雅黑" panose="020B0503020204020204" pitchFamily="34" charset="-122"/>
                <a:ea typeface="微软雅黑" panose="020B0503020204020204" pitchFamily="34" charset="-122"/>
                <a:cs typeface="+mn-cs"/>
              </a:rPr>
              <a:t>       </a:t>
            </a:r>
            <a:r>
              <a:rPr kumimoji="0" lang="zh-CN" altLang="en-US" sz="2000" b="1" kern="1200" cap="none" spc="0" normalizeH="0" baseline="0" noProof="0" dirty="0">
                <a:solidFill>
                  <a:schemeClr val="tx1"/>
                </a:solidFill>
                <a:latin typeface="微软雅黑" panose="020B0503020204020204" pitchFamily="34" charset="-122"/>
                <a:ea typeface="微软雅黑" panose="020B0503020204020204" pitchFamily="34" charset="-122"/>
                <a:cs typeface="+mn-cs"/>
              </a:rPr>
              <a:t>政策文件：</a:t>
            </a:r>
            <a:endParaRPr kumimoji="0" lang="zh-CN" altLang="en-US" sz="2000" kern="1200" cap="none" spc="0" normalizeH="0" baseline="0" noProof="0" dirty="0">
              <a:solidFill>
                <a:schemeClr val="tx1"/>
              </a:solidFill>
              <a:latin typeface="微软雅黑" panose="020B0503020204020204" pitchFamily="34" charset="-122"/>
              <a:ea typeface="微软雅黑" panose="020B0503020204020204" pitchFamily="34" charset="-122"/>
              <a:cs typeface="+mn-cs"/>
            </a:endParaRPr>
          </a:p>
          <a:p>
            <a:pPr marR="0" indent="508000" algn="just" defTabSz="914400" fontAlgn="auto">
              <a:lnSpc>
                <a:spcPct val="150000"/>
              </a:lnSpc>
              <a:buClrTx/>
              <a:buSzTx/>
              <a:buFont typeface="Arial" panose="020B0604020202020204" pitchFamily="34" charset="0"/>
              <a:buNone/>
              <a:extLst>
                <a:ext uri="{35155182-B16C-46BC-9424-99874614C6A1}">
                  <wpsdc:indentchars xmlns:wpsdc="http://www.wps.cn/officeDocument/2017/drawingmlCustomData" xmlns="" val="200" checksum="282533468"/>
                </a:ext>
              </a:extLst>
            </a:pPr>
            <a:r>
              <a:rPr kumimoji="0" lang="en-US" altLang="zh-CN" sz="2000" kern="1200" cap="none" spc="0" normalizeH="0" baseline="0" noProof="0" dirty="0">
                <a:solidFill>
                  <a:schemeClr val="tx1"/>
                </a:solidFill>
                <a:latin typeface="微软雅黑" panose="020B0503020204020204" pitchFamily="34" charset="-122"/>
                <a:ea typeface="微软雅黑" panose="020B0503020204020204" pitchFamily="34" charset="-122"/>
                <a:cs typeface="+mn-cs"/>
              </a:rPr>
              <a:t>1.《财政部 税务总局关于支持个体工商户复工复业增值税政策的公告》（2020 年第 13 号） </a:t>
            </a:r>
          </a:p>
          <a:p>
            <a:pPr marR="0" indent="508000" algn="just" defTabSz="914400" fontAlgn="auto">
              <a:lnSpc>
                <a:spcPct val="150000"/>
              </a:lnSpc>
              <a:buClrTx/>
              <a:buSzTx/>
              <a:buFont typeface="Arial" panose="020B0604020202020204" pitchFamily="34" charset="0"/>
              <a:buNone/>
              <a:extLst>
                <a:ext uri="{35155182-B16C-46BC-9424-99874614C6A1}">
                  <wpsdc:indentchars xmlns:wpsdc="http://www.wps.cn/officeDocument/2017/drawingmlCustomData" xmlns="" val="200" checksum="282533468"/>
                </a:ext>
              </a:extLst>
            </a:pPr>
            <a:r>
              <a:rPr kumimoji="0" lang="en-US" altLang="zh-CN" sz="2000" kern="1200" cap="none" spc="0" normalizeH="0" baseline="0" noProof="0" dirty="0">
                <a:solidFill>
                  <a:schemeClr val="tx1"/>
                </a:solidFill>
                <a:latin typeface="微软雅黑" panose="020B0503020204020204" pitchFamily="34" charset="-122"/>
                <a:ea typeface="微软雅黑" panose="020B0503020204020204" pitchFamily="34" charset="-122"/>
                <a:cs typeface="+mn-cs"/>
              </a:rPr>
              <a:t>2.</a:t>
            </a:r>
            <a:r>
              <a:rPr kumimoji="0" lang="zh-CN" altLang="en-US" sz="2000" kern="1200" cap="none" spc="0" normalizeH="0" baseline="0" noProof="0" dirty="0">
                <a:solidFill>
                  <a:schemeClr val="tx1"/>
                </a:solidFill>
                <a:latin typeface="微软雅黑" panose="020B0503020204020204" pitchFamily="34" charset="-122"/>
                <a:ea typeface="微软雅黑" panose="020B0503020204020204" pitchFamily="34" charset="-122"/>
                <a:cs typeface="+mn-cs"/>
              </a:rPr>
              <a:t>《</a:t>
            </a:r>
            <a:r>
              <a:rPr lang="en-US" altLang="zh-CN" sz="2000" noProof="0" dirty="0">
                <a:latin typeface="微软雅黑" panose="020B0503020204020204" pitchFamily="34" charset="-122"/>
                <a:ea typeface="微软雅黑" panose="020B0503020204020204" pitchFamily="34" charset="-122"/>
                <a:sym typeface="+mn-ea"/>
              </a:rPr>
              <a:t>财政部 税务总局关于</a:t>
            </a:r>
            <a:r>
              <a:rPr lang="zh-CN" altLang="en-US" sz="2000" noProof="0" dirty="0">
                <a:latin typeface="微软雅黑" panose="020B0503020204020204" pitchFamily="34" charset="-122"/>
                <a:ea typeface="微软雅黑" panose="020B0503020204020204" pitchFamily="34" charset="-122"/>
                <a:sym typeface="+mn-ea"/>
              </a:rPr>
              <a:t>延长小规模纳税人减免增值税政策执行期限的公告》</a:t>
            </a:r>
            <a:r>
              <a:rPr lang="en-US" altLang="zh-CN" sz="2000" noProof="0" dirty="0">
                <a:latin typeface="微软雅黑" panose="020B0503020204020204" pitchFamily="34" charset="-122"/>
                <a:ea typeface="微软雅黑" panose="020B0503020204020204" pitchFamily="34" charset="-122"/>
                <a:sym typeface="+mn-ea"/>
              </a:rPr>
              <a:t>（2020 年第 24 号） </a:t>
            </a:r>
            <a:endParaRPr kumimoji="0" lang="en-US" altLang="zh-CN" sz="2000" kern="1200" cap="none" spc="0" normalizeH="0" baseline="0" noProof="0" dirty="0">
              <a:solidFill>
                <a:schemeClr val="tx1"/>
              </a:solidFill>
              <a:latin typeface="微软雅黑" panose="020B0503020204020204" pitchFamily="34" charset="-122"/>
              <a:ea typeface="微软雅黑" panose="020B0503020204020204" pitchFamily="34" charset="-122"/>
              <a:cs typeface="+mn-cs"/>
            </a:endParaRPr>
          </a:p>
          <a:p>
            <a:pPr marR="0" indent="508000" algn="just" defTabSz="914400" fontAlgn="auto">
              <a:lnSpc>
                <a:spcPct val="150000"/>
              </a:lnSpc>
              <a:buClrTx/>
              <a:buSzTx/>
              <a:buFont typeface="Arial" panose="020B0604020202020204" pitchFamily="34" charset="0"/>
              <a:buNone/>
              <a:extLst>
                <a:ext uri="{35155182-B16C-46BC-9424-99874614C6A1}">
                  <wpsdc:indentchars xmlns:wpsdc="http://www.wps.cn/officeDocument/2017/drawingmlCustomData" xmlns="" val="200" checksum="282533468"/>
                </a:ext>
              </a:extLst>
            </a:pPr>
            <a:r>
              <a:rPr kumimoji="0" lang="en-US" altLang="zh-CN" sz="2000" kern="1200" cap="none" spc="0" normalizeH="0" baseline="0" noProof="0" dirty="0">
                <a:solidFill>
                  <a:schemeClr val="tx1"/>
                </a:solidFill>
                <a:latin typeface="微软雅黑" panose="020B0503020204020204" pitchFamily="34" charset="-122"/>
                <a:ea typeface="微软雅黑" panose="020B0503020204020204" pitchFamily="34" charset="-122"/>
                <a:cs typeface="+mn-cs"/>
              </a:rPr>
              <a:t>3.《财政部 税务总局关于延续实施应对疫情部分税费优惠政策的公告》（2021 年第 7 号）</a:t>
            </a:r>
          </a:p>
        </p:txBody>
      </p:sp>
    </p:spTree>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pic>
        <p:nvPicPr>
          <p:cNvPr id="4" name="图片 3"/>
          <p:cNvPicPr>
            <a:picLocks noChangeAspect="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647103" y="88191"/>
            <a:ext cx="720664" cy="685732"/>
          </a:xfrm>
          <a:prstGeom prst="rect">
            <a:avLst/>
          </a:prstGeom>
        </p:spPr>
      </p:pic>
      <p:sp>
        <p:nvSpPr>
          <p:cNvPr id="10" name="TextBox 13"/>
          <p:cNvSpPr txBox="1"/>
          <p:nvPr/>
        </p:nvSpPr>
        <p:spPr>
          <a:xfrm>
            <a:off x="1344930" y="285750"/>
            <a:ext cx="5984875" cy="521970"/>
          </a:xfrm>
          <a:prstGeom prst="rect">
            <a:avLst/>
          </a:prstGeom>
          <a:noFill/>
        </p:spPr>
        <p:txBody>
          <a:bodyPr wrap="square" rtlCol="0">
            <a:spAutoFit/>
            <a:scene3d>
              <a:camera prst="orthographicFront"/>
              <a:lightRig rig="soft" dir="t">
                <a:rot lat="0" lon="0" rev="10800000"/>
              </a:lightRig>
            </a:scene3d>
            <a:sp3d>
              <a:bevelT w="27940" h="12700"/>
              <a:contourClr>
                <a:srgbClr val="DDDDDD"/>
              </a:contourClr>
            </a:sp3d>
          </a:bodyPr>
          <a:lstStyle/>
          <a:p>
            <a:pPr eaLnBrk="1" hangingPunct="1"/>
            <a:r>
              <a:rPr lang="en-US" altLang="zh-CN" sz="2800" b="1" dirty="0">
                <a:solidFill>
                  <a:srgbClr val="FFFFFF"/>
                </a:solidFill>
                <a:latin typeface="微软雅黑" panose="020B0503020204020204" pitchFamily="34" charset="-122"/>
                <a:ea typeface="微软雅黑" panose="020B0503020204020204" pitchFamily="34" charset="-122"/>
                <a:sym typeface="+mn-ea"/>
              </a:rPr>
              <a:t>1.2</a:t>
            </a:r>
            <a:r>
              <a:rPr lang="zh-CN" altLang="en-US" sz="2800" b="1" dirty="0">
                <a:solidFill>
                  <a:srgbClr val="FFFFFF"/>
                </a:solidFill>
                <a:latin typeface="微软雅黑" panose="020B0503020204020204" pitchFamily="34" charset="-122"/>
                <a:ea typeface="微软雅黑" panose="020B0503020204020204" pitchFamily="34" charset="-122"/>
                <a:sym typeface="+mn-ea"/>
              </a:rPr>
              <a:t>小规模纳税人减征增值税政策</a:t>
            </a:r>
            <a:endParaRPr lang="zh-CN" altLang="en-US" sz="2800" b="1" spc="150" dirty="0">
              <a:ln w="11430"/>
              <a:solidFill>
                <a:srgbClr val="FFFFFF"/>
              </a:solidFill>
              <a:effectLst>
                <a:outerShdw blurRad="25400" algn="tl" rotWithShape="0">
                  <a:srgbClr val="000000">
                    <a:alpha val="43000"/>
                  </a:srgbClr>
                </a:outerShdw>
              </a:effectLst>
              <a:latin typeface="微软雅黑" panose="020B0503020204020204" pitchFamily="34" charset="-122"/>
              <a:ea typeface="微软雅黑" panose="020B0503020204020204" pitchFamily="34" charset="-122"/>
              <a:sym typeface="+mn-ea"/>
            </a:endParaRPr>
          </a:p>
        </p:txBody>
      </p:sp>
      <p:sp>
        <p:nvSpPr>
          <p:cNvPr id="1048830" name="TextBox 1"/>
          <p:cNvSpPr txBox="1"/>
          <p:nvPr/>
        </p:nvSpPr>
        <p:spPr>
          <a:xfrm>
            <a:off x="759460" y="843280"/>
            <a:ext cx="10280650" cy="5631180"/>
          </a:xfrm>
          <a:prstGeom prst="rect">
            <a:avLst/>
          </a:prstGeom>
          <a:noFill/>
        </p:spPr>
        <p:txBody>
          <a:bodyPr wrap="square">
            <a:spAutoFit/>
          </a:bodyPr>
          <a:lstStyle/>
          <a:p>
            <a:pPr marR="0" algn="just" defTabSz="914400">
              <a:lnSpc>
                <a:spcPct val="150000"/>
              </a:lnSpc>
              <a:buClrTx/>
              <a:buSzTx/>
              <a:buFont typeface="Arial" panose="020B0604020202020204" pitchFamily="34" charset="0"/>
              <a:buNone/>
            </a:pPr>
            <a:endParaRPr kumimoji="0" lang="zh-CN" altLang="en-US" sz="2000" b="1" kern="1200" cap="none" spc="0" normalizeH="0" baseline="0" noProof="0" dirty="0">
              <a:solidFill>
                <a:schemeClr val="tx1"/>
              </a:solidFill>
              <a:latin typeface="微软雅黑" panose="020B0503020204020204" pitchFamily="34" charset="-122"/>
              <a:ea typeface="微软雅黑" panose="020B0503020204020204" pitchFamily="34" charset="-122"/>
              <a:cs typeface="+mn-cs"/>
            </a:endParaRPr>
          </a:p>
          <a:p>
            <a:pPr marR="0" algn="just" defTabSz="914400">
              <a:lnSpc>
                <a:spcPct val="150000"/>
              </a:lnSpc>
              <a:buClrTx/>
              <a:buSzTx/>
              <a:buFont typeface="Arial" panose="020B0604020202020204" pitchFamily="34" charset="0"/>
              <a:buNone/>
            </a:pPr>
            <a:r>
              <a:rPr lang="zh-CN" altLang="en-US" sz="2000" b="1" noProof="0" dirty="0">
                <a:solidFill>
                  <a:schemeClr val="tx1"/>
                </a:solidFill>
                <a:latin typeface="微软雅黑" panose="020B0503020204020204" pitchFamily="34" charset="-122"/>
                <a:ea typeface="微软雅黑" panose="020B0503020204020204" pitchFamily="34" charset="-122"/>
                <a:sym typeface="+mn-ea"/>
              </a:rPr>
              <a:t>【举例说明】</a:t>
            </a:r>
          </a:p>
          <a:p>
            <a:pPr marR="0" algn="just" defTabSz="914400">
              <a:lnSpc>
                <a:spcPct val="150000"/>
              </a:lnSpc>
              <a:buClrTx/>
              <a:buSzTx/>
              <a:buFont typeface="Arial" panose="020B0604020202020204" pitchFamily="34" charset="0"/>
              <a:buNone/>
            </a:pPr>
            <a:r>
              <a:rPr kumimoji="0" lang="zh-CN" altLang="en-US" sz="2000" kern="1200" cap="none" spc="0" normalizeH="0" baseline="0" noProof="0" dirty="0">
                <a:solidFill>
                  <a:schemeClr val="tx1"/>
                </a:solidFill>
                <a:latin typeface="微软雅黑" panose="020B0503020204020204" pitchFamily="34" charset="-122"/>
                <a:ea typeface="微软雅黑" panose="020B0503020204020204" pitchFamily="34" charset="-122"/>
                <a:cs typeface="+mn-cs"/>
              </a:rPr>
              <a:t>      珠海市一家小型商贸公司，属于按季申报的增值税小规模纳税人。2021年1季度该公司销售货物一共取得不含增值税销售额</a:t>
            </a:r>
            <a:r>
              <a:rPr kumimoji="0" lang="en-US" altLang="zh-CN" sz="2000" kern="1200" cap="none" spc="0" normalizeH="0" baseline="0" noProof="0" dirty="0">
                <a:solidFill>
                  <a:schemeClr val="tx1"/>
                </a:solidFill>
                <a:latin typeface="微软雅黑" panose="020B0503020204020204" pitchFamily="34" charset="-122"/>
                <a:ea typeface="微软雅黑" panose="020B0503020204020204" pitchFamily="34" charset="-122"/>
                <a:cs typeface="+mn-cs"/>
              </a:rPr>
              <a:t>50</a:t>
            </a:r>
            <a:r>
              <a:rPr kumimoji="0" lang="zh-CN" altLang="en-US" sz="2000" kern="1200" cap="none" spc="0" normalizeH="0" baseline="0" noProof="0" dirty="0">
                <a:solidFill>
                  <a:schemeClr val="tx1"/>
                </a:solidFill>
                <a:latin typeface="微软雅黑" panose="020B0503020204020204" pitchFamily="34" charset="-122"/>
                <a:ea typeface="微软雅黑" panose="020B0503020204020204" pitchFamily="34" charset="-122"/>
                <a:cs typeface="+mn-cs"/>
              </a:rPr>
              <a:t>万元，</a:t>
            </a:r>
            <a:r>
              <a:rPr lang="zh-CN" altLang="en-US" sz="2000" noProof="0" dirty="0">
                <a:solidFill>
                  <a:schemeClr val="tx1"/>
                </a:solidFill>
                <a:latin typeface="微软雅黑" panose="020B0503020204020204" pitchFamily="34" charset="-122"/>
                <a:ea typeface="微软雅黑" panose="020B0503020204020204" pitchFamily="34" charset="-122"/>
                <a:sym typeface="+mn-ea"/>
              </a:rPr>
              <a:t>销售位于佛山市商铺</a:t>
            </a:r>
            <a:r>
              <a:rPr lang="zh-CN" altLang="en-US" sz="2000" noProof="0" dirty="0" smtClean="0">
                <a:solidFill>
                  <a:schemeClr val="tx1"/>
                </a:solidFill>
                <a:latin typeface="微软雅黑" panose="020B0503020204020204" pitchFamily="34" charset="-122"/>
                <a:ea typeface="微软雅黑" panose="020B0503020204020204" pitchFamily="34" charset="-122"/>
                <a:sym typeface="+mn-ea"/>
              </a:rPr>
              <a:t>的取得的不</a:t>
            </a:r>
            <a:r>
              <a:rPr lang="zh-CN" altLang="en-US" sz="2000" noProof="0" dirty="0">
                <a:solidFill>
                  <a:schemeClr val="tx1"/>
                </a:solidFill>
                <a:latin typeface="微软雅黑" panose="020B0503020204020204" pitchFamily="34" charset="-122"/>
                <a:ea typeface="微软雅黑" panose="020B0503020204020204" pitchFamily="34" charset="-122"/>
                <a:sym typeface="+mn-ea"/>
              </a:rPr>
              <a:t>含税销售额为200万元，</a:t>
            </a:r>
            <a:r>
              <a:rPr kumimoji="0" lang="zh-CN" altLang="en-US" sz="2000" kern="1200" cap="none" spc="0" normalizeH="0" baseline="0" noProof="0" dirty="0">
                <a:solidFill>
                  <a:schemeClr val="tx1"/>
                </a:solidFill>
                <a:latin typeface="微软雅黑" panose="020B0503020204020204" pitchFamily="34" charset="-122"/>
                <a:ea typeface="微软雅黑" panose="020B0503020204020204" pitchFamily="34" charset="-122"/>
                <a:cs typeface="+mn-cs"/>
              </a:rPr>
              <a:t>请问该公司应该如何计算缴纳增值税?</a:t>
            </a:r>
          </a:p>
          <a:p>
            <a:pPr marR="0" algn="just" defTabSz="914400">
              <a:lnSpc>
                <a:spcPct val="150000"/>
              </a:lnSpc>
              <a:buClrTx/>
              <a:buSzTx/>
              <a:buFont typeface="Arial" panose="020B0604020202020204" pitchFamily="34" charset="0"/>
              <a:buNone/>
            </a:pPr>
            <a:endParaRPr kumimoji="0" lang="zh-CN" altLang="en-US" sz="2000" kern="1200" cap="none" spc="0" normalizeH="0" baseline="0" noProof="0" dirty="0">
              <a:solidFill>
                <a:schemeClr val="tx1"/>
              </a:solidFill>
              <a:latin typeface="微软雅黑" panose="020B0503020204020204" pitchFamily="34" charset="-122"/>
              <a:ea typeface="微软雅黑" panose="020B0503020204020204" pitchFamily="34" charset="-122"/>
              <a:cs typeface="+mn-cs"/>
            </a:endParaRPr>
          </a:p>
          <a:p>
            <a:pPr marR="0" algn="just" defTabSz="914400">
              <a:lnSpc>
                <a:spcPct val="150000"/>
              </a:lnSpc>
              <a:buClrTx/>
              <a:buSzTx/>
              <a:buFont typeface="Arial" panose="020B0604020202020204" pitchFamily="34" charset="0"/>
              <a:buNone/>
            </a:pPr>
            <a:r>
              <a:rPr kumimoji="0" lang="en-US" altLang="zh-CN" sz="2000" kern="1200" cap="none" spc="0" normalizeH="0" baseline="0" noProof="0" dirty="0">
                <a:solidFill>
                  <a:schemeClr val="tx1"/>
                </a:solidFill>
                <a:latin typeface="微软雅黑" panose="020B0503020204020204" pitchFamily="34" charset="-122"/>
                <a:ea typeface="微软雅黑" panose="020B0503020204020204" pitchFamily="34" charset="-122"/>
                <a:cs typeface="+mn-cs"/>
              </a:rPr>
              <a:t>      </a:t>
            </a:r>
            <a:r>
              <a:rPr kumimoji="0" sz="2000" b="1" kern="1200" cap="none" spc="0" normalizeH="0" baseline="0" noProof="0" dirty="0">
                <a:solidFill>
                  <a:schemeClr val="tx1"/>
                </a:solidFill>
                <a:latin typeface="微软雅黑" panose="020B0503020204020204" pitchFamily="34" charset="-122"/>
                <a:ea typeface="微软雅黑" panose="020B0503020204020204" pitchFamily="34" charset="-122"/>
                <a:cs typeface="+mn-cs"/>
              </a:rPr>
              <a:t>答：</a:t>
            </a:r>
            <a:r>
              <a:rPr kumimoji="0" sz="2000" kern="1200" cap="none" spc="0" normalizeH="0" baseline="0" noProof="0" dirty="0">
                <a:solidFill>
                  <a:schemeClr val="tx1"/>
                </a:solidFill>
                <a:latin typeface="微软雅黑" panose="020B0503020204020204" pitchFamily="34" charset="-122"/>
                <a:ea typeface="微软雅黑" panose="020B0503020204020204" pitchFamily="34" charset="-122"/>
                <a:cs typeface="+mn-cs"/>
              </a:rPr>
              <a:t>根据</a:t>
            </a:r>
            <a:r>
              <a:rPr kumimoji="0" lang="zh-CN" sz="2000" kern="1200" cap="none" spc="0" normalizeH="0" baseline="0" noProof="0" dirty="0">
                <a:solidFill>
                  <a:schemeClr val="tx1"/>
                </a:solidFill>
                <a:latin typeface="微软雅黑" panose="020B0503020204020204" pitchFamily="34" charset="-122"/>
                <a:ea typeface="微软雅黑" panose="020B0503020204020204" pitchFamily="34" charset="-122"/>
                <a:cs typeface="+mn-cs"/>
              </a:rPr>
              <a:t>延续实施部分税费优惠政策的规定，该</a:t>
            </a:r>
            <a:r>
              <a:rPr kumimoji="0" sz="2000" kern="1200" cap="none" spc="0" normalizeH="0" baseline="0" noProof="0" dirty="0">
                <a:solidFill>
                  <a:schemeClr val="tx1"/>
                </a:solidFill>
                <a:latin typeface="微软雅黑" panose="020B0503020204020204" pitchFamily="34" charset="-122"/>
                <a:ea typeface="微软雅黑" panose="020B0503020204020204" pitchFamily="34" charset="-122"/>
                <a:cs typeface="+mn-cs"/>
              </a:rPr>
              <a:t>公司2021</a:t>
            </a:r>
            <a:r>
              <a:rPr kumimoji="0" sz="2000" kern="1200" cap="none" spc="0" normalizeH="0" baseline="0" noProof="0" dirty="0" smtClean="0">
                <a:solidFill>
                  <a:schemeClr val="tx1"/>
                </a:solidFill>
                <a:latin typeface="微软雅黑" panose="020B0503020204020204" pitchFamily="34" charset="-122"/>
                <a:ea typeface="微软雅黑" panose="020B0503020204020204" pitchFamily="34" charset="-122"/>
                <a:cs typeface="+mn-cs"/>
              </a:rPr>
              <a:t>年可以继续享受小规模纳税人复工复业增值税政策</a:t>
            </a:r>
            <a:r>
              <a:rPr kumimoji="0" lang="zh-CN" altLang="en-US" sz="2000" kern="1200" cap="none" spc="0" normalizeH="0" baseline="0" noProof="0" dirty="0" smtClean="0">
                <a:solidFill>
                  <a:schemeClr val="tx1"/>
                </a:solidFill>
                <a:latin typeface="微软雅黑" panose="020B0503020204020204" pitchFamily="34" charset="-122"/>
                <a:ea typeface="微软雅黑" panose="020B0503020204020204" pitchFamily="34" charset="-122"/>
                <a:cs typeface="+mn-cs"/>
              </a:rPr>
              <a:t>。</a:t>
            </a:r>
            <a:r>
              <a:rPr lang="zh-CN" sz="2000" dirty="0">
                <a:latin typeface="微软雅黑" panose="020B0503020204020204" pitchFamily="34" charset="-122"/>
                <a:ea typeface="微软雅黑" panose="020B0503020204020204" pitchFamily="34" charset="-122"/>
              </a:rPr>
              <a:t>该</a:t>
            </a:r>
            <a:r>
              <a:rPr sz="2000" dirty="0">
                <a:latin typeface="微软雅黑" panose="020B0503020204020204" pitchFamily="34" charset="-122"/>
                <a:ea typeface="微软雅黑" panose="020B0503020204020204" pitchFamily="34" charset="-122"/>
              </a:rPr>
              <a:t>公司</a:t>
            </a:r>
            <a:r>
              <a:rPr sz="2000" dirty="0">
                <a:latin typeface="微软雅黑" panose="020B0503020204020204" pitchFamily="34" charset="-122"/>
                <a:ea typeface="微软雅黑" panose="020B0503020204020204" pitchFamily="34" charset="-122"/>
              </a:rPr>
              <a:t>1季度取得不含税销售额</a:t>
            </a:r>
            <a:r>
              <a:rPr kumimoji="0" lang="en-US" sz="2000" kern="1200" cap="none" spc="0" normalizeH="0" baseline="0" noProof="0" dirty="0">
                <a:solidFill>
                  <a:schemeClr val="tx1"/>
                </a:solidFill>
                <a:latin typeface="微软雅黑" panose="020B0503020204020204" pitchFamily="34" charset="-122"/>
                <a:ea typeface="微软雅黑" panose="020B0503020204020204" pitchFamily="34" charset="-122"/>
                <a:cs typeface="+mn-cs"/>
              </a:rPr>
              <a:t>5</a:t>
            </a:r>
            <a:r>
              <a:rPr kumimoji="0" sz="2000" kern="1200" cap="none" spc="0" normalizeH="0" baseline="0" noProof="0" dirty="0">
                <a:solidFill>
                  <a:schemeClr val="tx1"/>
                </a:solidFill>
                <a:latin typeface="微软雅黑" panose="020B0503020204020204" pitchFamily="34" charset="-122"/>
                <a:ea typeface="微软雅黑" panose="020B0503020204020204" pitchFamily="34" charset="-122"/>
                <a:cs typeface="+mn-cs"/>
              </a:rPr>
              <a:t>0万元，已经超过季度销售额免征增值税政策的标准，不能享受免征增值税政策，但可以继续减按1%征收率计算缴纳增值税。</a:t>
            </a:r>
            <a:r>
              <a:rPr lang="zh-CN" altLang="en-US" sz="2000" noProof="0" dirty="0">
                <a:solidFill>
                  <a:schemeClr val="tx1"/>
                </a:solidFill>
                <a:latin typeface="微软雅黑" panose="020B0503020204020204" pitchFamily="34" charset="-122"/>
                <a:ea typeface="微软雅黑" panose="020B0503020204020204" pitchFamily="34" charset="-122"/>
                <a:sym typeface="+mn-ea"/>
              </a:rPr>
              <a:t>销售不动产销售额200万元应按规定以</a:t>
            </a:r>
            <a:r>
              <a:rPr lang="en-US" altLang="zh-CN" sz="2000" noProof="0" dirty="0">
                <a:solidFill>
                  <a:schemeClr val="tx1"/>
                </a:solidFill>
                <a:latin typeface="微软雅黑" panose="020B0503020204020204" pitchFamily="34" charset="-122"/>
                <a:ea typeface="微软雅黑" panose="020B0503020204020204" pitchFamily="34" charset="-122"/>
                <a:sym typeface="+mn-ea"/>
              </a:rPr>
              <a:t>5%</a:t>
            </a:r>
            <a:r>
              <a:rPr lang="zh-CN" altLang="en-US" sz="2000" noProof="0" dirty="0">
                <a:solidFill>
                  <a:schemeClr val="tx1"/>
                </a:solidFill>
                <a:latin typeface="微软雅黑" panose="020B0503020204020204" pitchFamily="34" charset="-122"/>
                <a:ea typeface="微软雅黑" panose="020B0503020204020204" pitchFamily="34" charset="-122"/>
                <a:sym typeface="+mn-ea"/>
              </a:rPr>
              <a:t>在商铺所在地预缴增值税，再向珠海市主管税务机关申报纳税。</a:t>
            </a:r>
            <a:endParaRPr kumimoji="0" sz="2000" kern="1200" cap="none" spc="0" normalizeH="0" baseline="0" noProof="0" dirty="0">
              <a:solidFill>
                <a:schemeClr val="tx1"/>
              </a:solidFill>
              <a:latin typeface="微软雅黑" panose="020B0503020204020204" pitchFamily="34" charset="-122"/>
              <a:ea typeface="微软雅黑" panose="020B0503020204020204" pitchFamily="34" charset="-122"/>
              <a:cs typeface="+mn-cs"/>
            </a:endParaRPr>
          </a:p>
          <a:p>
            <a:pPr marR="0" algn="just" defTabSz="914400">
              <a:lnSpc>
                <a:spcPct val="150000"/>
              </a:lnSpc>
              <a:buClrTx/>
              <a:buSzTx/>
              <a:buFont typeface="Arial" panose="020B0604020202020204" pitchFamily="34" charset="0"/>
              <a:buNone/>
            </a:pPr>
            <a:r>
              <a:rPr kumimoji="0" sz="2000" kern="1200" cap="none" spc="0" normalizeH="0" baseline="0" noProof="0" dirty="0">
                <a:solidFill>
                  <a:schemeClr val="tx1"/>
                </a:solidFill>
                <a:latin typeface="微软雅黑" panose="020B0503020204020204" pitchFamily="34" charset="-122"/>
                <a:ea typeface="微软雅黑" panose="020B0503020204020204" pitchFamily="34" charset="-122"/>
                <a:cs typeface="+mn-cs"/>
              </a:rPr>
              <a:t>      因此，</a:t>
            </a:r>
            <a:r>
              <a:rPr kumimoji="0" lang="zh-CN" sz="2000" kern="1200" cap="none" spc="0" normalizeH="0" baseline="0" noProof="0" dirty="0">
                <a:solidFill>
                  <a:schemeClr val="tx1"/>
                </a:solidFill>
                <a:latin typeface="微软雅黑" panose="020B0503020204020204" pitchFamily="34" charset="-122"/>
                <a:ea typeface="微软雅黑" panose="020B0503020204020204" pitchFamily="34" charset="-122"/>
                <a:cs typeface="+mn-cs"/>
              </a:rPr>
              <a:t>该</a:t>
            </a:r>
            <a:r>
              <a:rPr kumimoji="0" sz="2000" kern="1200" cap="none" spc="0" normalizeH="0" baseline="0" noProof="0" dirty="0">
                <a:solidFill>
                  <a:schemeClr val="tx1"/>
                </a:solidFill>
                <a:latin typeface="微软雅黑" panose="020B0503020204020204" pitchFamily="34" charset="-122"/>
                <a:ea typeface="微软雅黑" panose="020B0503020204020204" pitchFamily="34" charset="-122"/>
                <a:cs typeface="+mn-cs"/>
              </a:rPr>
              <a:t>公司1季度应当缴纳的增值税为：</a:t>
            </a:r>
            <a:r>
              <a:rPr kumimoji="0" lang="en-US" sz="2000" kern="1200" cap="none" spc="0" normalizeH="0" baseline="0" noProof="0" dirty="0">
                <a:solidFill>
                  <a:schemeClr val="tx1"/>
                </a:solidFill>
                <a:latin typeface="微软雅黑" panose="020B0503020204020204" pitchFamily="34" charset="-122"/>
                <a:ea typeface="微软雅黑" panose="020B0503020204020204" pitchFamily="34" charset="-122"/>
                <a:cs typeface="+mn-cs"/>
              </a:rPr>
              <a:t>5</a:t>
            </a:r>
            <a:r>
              <a:rPr kumimoji="0" sz="2000" kern="1200" cap="none" spc="0" normalizeH="0" baseline="0" noProof="0" dirty="0">
                <a:solidFill>
                  <a:schemeClr val="tx1"/>
                </a:solidFill>
                <a:latin typeface="微软雅黑" panose="020B0503020204020204" pitchFamily="34" charset="-122"/>
                <a:ea typeface="微软雅黑" panose="020B0503020204020204" pitchFamily="34" charset="-122"/>
                <a:cs typeface="+mn-cs"/>
              </a:rPr>
              <a:t>0万元×1%</a:t>
            </a:r>
            <a:r>
              <a:rPr kumimoji="0" lang="en-US" sz="2000" kern="1200" cap="none" spc="0" normalizeH="0" baseline="0" noProof="0" dirty="0">
                <a:solidFill>
                  <a:schemeClr val="tx1"/>
                </a:solidFill>
                <a:latin typeface="微软雅黑" panose="020B0503020204020204" pitchFamily="34" charset="-122"/>
                <a:ea typeface="微软雅黑" panose="020B0503020204020204" pitchFamily="34" charset="-122"/>
                <a:cs typeface="+mn-cs"/>
              </a:rPr>
              <a:t>+200</a:t>
            </a:r>
            <a:r>
              <a:rPr sz="2000" noProof="0" dirty="0">
                <a:solidFill>
                  <a:schemeClr val="tx1"/>
                </a:solidFill>
                <a:latin typeface="微软雅黑" panose="020B0503020204020204" pitchFamily="34" charset="-122"/>
                <a:ea typeface="微软雅黑" panose="020B0503020204020204" pitchFamily="34" charset="-122"/>
                <a:sym typeface="+mn-ea"/>
              </a:rPr>
              <a:t>×</a:t>
            </a:r>
            <a:r>
              <a:rPr lang="en-US" sz="2000" noProof="0" dirty="0">
                <a:solidFill>
                  <a:schemeClr val="tx1"/>
                </a:solidFill>
                <a:latin typeface="微软雅黑" panose="020B0503020204020204" pitchFamily="34" charset="-122"/>
                <a:ea typeface="微软雅黑" panose="020B0503020204020204" pitchFamily="34" charset="-122"/>
                <a:sym typeface="+mn-ea"/>
              </a:rPr>
              <a:t>5%</a:t>
            </a:r>
            <a:r>
              <a:rPr kumimoji="0" sz="2000" kern="1200" cap="none" spc="0" normalizeH="0" baseline="0" noProof="0" dirty="0">
                <a:solidFill>
                  <a:schemeClr val="tx1"/>
                </a:solidFill>
                <a:latin typeface="微软雅黑" panose="020B0503020204020204" pitchFamily="34" charset="-122"/>
                <a:ea typeface="微软雅黑" panose="020B0503020204020204" pitchFamily="34" charset="-122"/>
                <a:cs typeface="+mn-cs"/>
              </a:rPr>
              <a:t>=</a:t>
            </a:r>
            <a:r>
              <a:rPr kumimoji="0" lang="en-US" sz="2000" kern="1200" cap="none" spc="0" normalizeH="0" baseline="0" noProof="0" dirty="0">
                <a:solidFill>
                  <a:schemeClr val="tx1"/>
                </a:solidFill>
                <a:latin typeface="微软雅黑" panose="020B0503020204020204" pitchFamily="34" charset="-122"/>
                <a:ea typeface="微软雅黑" panose="020B0503020204020204" pitchFamily="34" charset="-122"/>
                <a:cs typeface="+mn-cs"/>
              </a:rPr>
              <a:t>10.5</a:t>
            </a:r>
            <a:r>
              <a:rPr kumimoji="0" sz="2000" kern="1200" cap="none" spc="0" normalizeH="0" baseline="0" noProof="0" dirty="0">
                <a:solidFill>
                  <a:schemeClr val="tx1"/>
                </a:solidFill>
                <a:latin typeface="微软雅黑" panose="020B0503020204020204" pitchFamily="34" charset="-122"/>
                <a:ea typeface="微软雅黑" panose="020B0503020204020204" pitchFamily="34" charset="-122"/>
                <a:cs typeface="+mn-cs"/>
              </a:rPr>
              <a:t>万元。</a:t>
            </a:r>
          </a:p>
        </p:txBody>
      </p:sp>
    </p:spTree>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pic>
        <p:nvPicPr>
          <p:cNvPr id="4" name="图片 3"/>
          <p:cNvPicPr>
            <a:picLocks noChangeAspect="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647103" y="88191"/>
            <a:ext cx="720664" cy="685732"/>
          </a:xfrm>
          <a:prstGeom prst="rect">
            <a:avLst/>
          </a:prstGeom>
        </p:spPr>
      </p:pic>
      <p:sp>
        <p:nvSpPr>
          <p:cNvPr id="10" name="TextBox 13"/>
          <p:cNvSpPr txBox="1"/>
          <p:nvPr/>
        </p:nvSpPr>
        <p:spPr>
          <a:xfrm>
            <a:off x="1344930" y="285750"/>
            <a:ext cx="5984875" cy="521970"/>
          </a:xfrm>
          <a:prstGeom prst="rect">
            <a:avLst/>
          </a:prstGeom>
          <a:noFill/>
        </p:spPr>
        <p:txBody>
          <a:bodyPr wrap="square" rtlCol="0">
            <a:spAutoFit/>
            <a:scene3d>
              <a:camera prst="orthographicFront"/>
              <a:lightRig rig="soft" dir="t">
                <a:rot lat="0" lon="0" rev="10800000"/>
              </a:lightRig>
            </a:scene3d>
            <a:sp3d>
              <a:bevelT w="27940" h="12700"/>
              <a:contourClr>
                <a:srgbClr val="DDDDDD"/>
              </a:contourClr>
            </a:sp3d>
          </a:bodyPr>
          <a:lstStyle/>
          <a:p>
            <a:pPr eaLnBrk="1" hangingPunct="1"/>
            <a:r>
              <a:rPr lang="en-US" altLang="zh-CN" sz="2800" b="1" dirty="0">
                <a:solidFill>
                  <a:srgbClr val="FFFFFF"/>
                </a:solidFill>
                <a:latin typeface="微软雅黑" panose="020B0503020204020204" pitchFamily="34" charset="-122"/>
                <a:ea typeface="微软雅黑" panose="020B0503020204020204" pitchFamily="34" charset="-122"/>
                <a:sym typeface="+mn-ea"/>
              </a:rPr>
              <a:t>1.</a:t>
            </a:r>
            <a:r>
              <a:rPr lang="en-US" sz="2800" b="1" dirty="0">
                <a:solidFill>
                  <a:srgbClr val="FFFFFF"/>
                </a:solidFill>
                <a:latin typeface="微软雅黑" panose="020B0503020204020204" pitchFamily="34" charset="-122"/>
                <a:ea typeface="微软雅黑" panose="020B0503020204020204" pitchFamily="34" charset="-122"/>
                <a:sym typeface="+mn-ea"/>
              </a:rPr>
              <a:t>3</a:t>
            </a:r>
            <a:r>
              <a:rPr lang="zh-CN" altLang="en-US" sz="2800" b="1" dirty="0">
                <a:solidFill>
                  <a:srgbClr val="FFFFFF"/>
                </a:solidFill>
                <a:latin typeface="微软雅黑" panose="020B0503020204020204" pitchFamily="34" charset="-122"/>
                <a:ea typeface="微软雅黑" panose="020B0503020204020204" pitchFamily="34" charset="-122"/>
                <a:sym typeface="+mn-ea"/>
              </a:rPr>
              <a:t>增值税留抵退税政策</a:t>
            </a:r>
            <a:endParaRPr lang="zh-CN" altLang="en-US" sz="2800" b="1" spc="150" dirty="0">
              <a:ln w="11430"/>
              <a:solidFill>
                <a:srgbClr val="FFFFFF"/>
              </a:solidFill>
              <a:effectLst>
                <a:outerShdw blurRad="25400" algn="tl" rotWithShape="0">
                  <a:srgbClr val="000000">
                    <a:alpha val="43000"/>
                  </a:srgbClr>
                </a:outerShdw>
              </a:effectLst>
              <a:latin typeface="微软雅黑" panose="020B0503020204020204" pitchFamily="34" charset="-122"/>
              <a:ea typeface="微软雅黑" panose="020B0503020204020204" pitchFamily="34" charset="-122"/>
              <a:sym typeface="+mn-ea"/>
            </a:endParaRPr>
          </a:p>
        </p:txBody>
      </p:sp>
      <p:sp>
        <p:nvSpPr>
          <p:cNvPr id="1048830" name="TextBox 1"/>
          <p:cNvSpPr txBox="1"/>
          <p:nvPr/>
        </p:nvSpPr>
        <p:spPr>
          <a:xfrm>
            <a:off x="759460" y="843280"/>
            <a:ext cx="10280650" cy="553085"/>
          </a:xfrm>
          <a:prstGeom prst="rect">
            <a:avLst/>
          </a:prstGeom>
          <a:noFill/>
        </p:spPr>
        <p:txBody>
          <a:bodyPr wrap="square">
            <a:spAutoFit/>
          </a:bodyPr>
          <a:lstStyle/>
          <a:p>
            <a:pPr marR="0" algn="just" defTabSz="914400">
              <a:lnSpc>
                <a:spcPct val="150000"/>
              </a:lnSpc>
              <a:buClrTx/>
              <a:buSzTx/>
              <a:buFont typeface="Arial" panose="020B0604020202020204" pitchFamily="34" charset="0"/>
              <a:buNone/>
            </a:pPr>
            <a:r>
              <a:rPr kumimoji="0" lang="zh-CN" altLang="en-US" sz="2000" b="1" kern="1200" cap="none" spc="0" normalizeH="0" baseline="0" noProof="0" dirty="0">
                <a:solidFill>
                  <a:schemeClr val="tx1"/>
                </a:solidFill>
                <a:latin typeface="微软雅黑" panose="020B0503020204020204" pitchFamily="34" charset="-122"/>
                <a:ea typeface="微软雅黑" panose="020B0503020204020204" pitchFamily="34" charset="-122"/>
                <a:cs typeface="+mn-cs"/>
              </a:rPr>
              <a:t>先进制造业行业范围</a:t>
            </a:r>
            <a:endParaRPr kumimoji="0" sz="2000" kern="1200" cap="none" spc="0" normalizeH="0" baseline="0" noProof="0" dirty="0">
              <a:solidFill>
                <a:schemeClr val="tx1"/>
              </a:solidFill>
              <a:latin typeface="微软雅黑" panose="020B0503020204020204" pitchFamily="34" charset="-122"/>
              <a:ea typeface="微软雅黑" panose="020B0503020204020204" pitchFamily="34" charset="-122"/>
              <a:cs typeface="+mn-cs"/>
            </a:endParaRPr>
          </a:p>
        </p:txBody>
      </p:sp>
      <p:grpSp>
        <p:nvGrpSpPr>
          <p:cNvPr id="2" name="组合 1"/>
          <p:cNvGrpSpPr/>
          <p:nvPr/>
        </p:nvGrpSpPr>
        <p:grpSpPr>
          <a:xfrm>
            <a:off x="891540" y="1379220"/>
            <a:ext cx="1815465" cy="1718310"/>
            <a:chOff x="1404" y="2172"/>
            <a:chExt cx="2592" cy="2357"/>
          </a:xfrm>
        </p:grpSpPr>
        <p:grpSp>
          <p:nvGrpSpPr>
            <p:cNvPr id="17410" name="Group 2"/>
            <p:cNvGrpSpPr/>
            <p:nvPr/>
          </p:nvGrpSpPr>
          <p:grpSpPr>
            <a:xfrm>
              <a:off x="1404" y="2172"/>
              <a:ext cx="2592" cy="2357"/>
              <a:chOff x="0" y="0"/>
              <a:chExt cx="4778077" cy="4778077"/>
            </a:xfrm>
          </p:grpSpPr>
          <p:sp>
            <p:nvSpPr>
              <p:cNvPr id="27655" name="椭圆 1"/>
              <p:cNvSpPr>
                <a:spLocks noChangeArrowheads="1"/>
              </p:cNvSpPr>
              <p:nvPr/>
            </p:nvSpPr>
            <p:spPr bwMode="auto">
              <a:xfrm>
                <a:off x="67714" y="67714"/>
                <a:ext cx="4642649" cy="4642649"/>
              </a:xfrm>
              <a:prstGeom prst="ellipse">
                <a:avLst/>
              </a:prstGeom>
              <a:solidFill>
                <a:srgbClr val="005A9C"/>
              </a:solidFill>
              <a:ln w="9525">
                <a:noFill/>
                <a:round/>
              </a:ln>
            </p:spPr>
            <p:txBody>
              <a:bodyPr anchor="ctr"/>
              <a:lstStyle/>
              <a:p>
                <a:pPr algn="ctr" fontAlgn="auto"/>
                <a:endParaRPr lang="zh-CN" altLang="zh-CN" sz="1865" strike="noStrike" noProof="1">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7656" name="椭圆 10"/>
              <p:cNvSpPr>
                <a:spLocks noChangeArrowheads="1"/>
              </p:cNvSpPr>
              <p:nvPr/>
            </p:nvSpPr>
            <p:spPr bwMode="auto">
              <a:xfrm>
                <a:off x="0" y="0"/>
                <a:ext cx="4778077" cy="4778077"/>
              </a:xfrm>
              <a:prstGeom prst="ellipse">
                <a:avLst/>
              </a:prstGeom>
              <a:noFill/>
              <a:ln w="25400">
                <a:solidFill>
                  <a:srgbClr val="005A9C"/>
                </a:solidFill>
                <a:prstDash val="lgDash"/>
                <a:round/>
              </a:ln>
            </p:spPr>
            <p:txBody>
              <a:bodyPr anchor="ctr"/>
              <a:lstStyle/>
              <a:p>
                <a:pPr algn="ctr" fontAlgn="auto"/>
                <a:endParaRPr lang="zh-CN" altLang="zh-CN" sz="1865" strike="noStrike" noProof="1">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27654" name="文本框 20"/>
            <p:cNvSpPr>
              <a:spLocks noChangeArrowheads="1"/>
            </p:cNvSpPr>
            <p:nvPr/>
          </p:nvSpPr>
          <p:spPr bwMode="auto">
            <a:xfrm>
              <a:off x="1526" y="2640"/>
              <a:ext cx="2349" cy="1179"/>
            </a:xfrm>
            <a:prstGeom prst="rect">
              <a:avLst/>
            </a:prstGeom>
            <a:noFill/>
            <a:ln w="9525">
              <a:noFill/>
              <a:miter lim="800000"/>
            </a:ln>
          </p:spPr>
          <p:txBody>
            <a:bodyPr wrap="square" lIns="121917" tIns="60958" rIns="121917" bIns="60958">
              <a:spAutoFit/>
            </a:bodyPr>
            <a:lstStyle/>
            <a:p>
              <a:pPr algn="ctr" fontAlgn="auto"/>
              <a:r>
                <a:rPr lang="zh-CN" altLang="en-US" sz="2400" strike="noStrike" noProof="1">
                  <a:solidFill>
                    <a:schemeClr val="bg2"/>
                  </a:solidFill>
                </a:rPr>
                <a:t>非金属矿物制品业</a:t>
              </a:r>
            </a:p>
          </p:txBody>
        </p:sp>
      </p:grpSp>
      <p:grpSp>
        <p:nvGrpSpPr>
          <p:cNvPr id="3" name="组合 2"/>
          <p:cNvGrpSpPr/>
          <p:nvPr/>
        </p:nvGrpSpPr>
        <p:grpSpPr>
          <a:xfrm>
            <a:off x="3687445" y="1379855"/>
            <a:ext cx="1783080" cy="1717675"/>
            <a:chOff x="1404" y="2172"/>
            <a:chExt cx="2592" cy="2357"/>
          </a:xfrm>
        </p:grpSpPr>
        <p:grpSp>
          <p:nvGrpSpPr>
            <p:cNvPr id="5" name="Group 2"/>
            <p:cNvGrpSpPr/>
            <p:nvPr/>
          </p:nvGrpSpPr>
          <p:grpSpPr>
            <a:xfrm>
              <a:off x="1404" y="2172"/>
              <a:ext cx="2592" cy="2357"/>
              <a:chOff x="0" y="0"/>
              <a:chExt cx="4778077" cy="4778077"/>
            </a:xfrm>
          </p:grpSpPr>
          <p:sp>
            <p:nvSpPr>
              <p:cNvPr id="6" name="椭圆 1"/>
              <p:cNvSpPr>
                <a:spLocks noChangeArrowheads="1"/>
              </p:cNvSpPr>
              <p:nvPr/>
            </p:nvSpPr>
            <p:spPr bwMode="auto">
              <a:xfrm>
                <a:off x="67714" y="67714"/>
                <a:ext cx="4642649" cy="4642649"/>
              </a:xfrm>
              <a:prstGeom prst="ellipse">
                <a:avLst/>
              </a:prstGeom>
              <a:solidFill>
                <a:srgbClr val="005A9C"/>
              </a:solidFill>
              <a:ln w="9525">
                <a:noFill/>
                <a:round/>
              </a:ln>
            </p:spPr>
            <p:txBody>
              <a:bodyPr anchor="ctr"/>
              <a:lstStyle/>
              <a:p>
                <a:pPr algn="ctr" fontAlgn="auto"/>
                <a:endParaRPr lang="zh-CN" altLang="zh-CN" sz="1865" strike="noStrike" noProof="1">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 name="椭圆 10"/>
              <p:cNvSpPr>
                <a:spLocks noChangeArrowheads="1"/>
              </p:cNvSpPr>
              <p:nvPr/>
            </p:nvSpPr>
            <p:spPr bwMode="auto">
              <a:xfrm>
                <a:off x="0" y="0"/>
                <a:ext cx="4778077" cy="4778077"/>
              </a:xfrm>
              <a:prstGeom prst="ellipse">
                <a:avLst/>
              </a:prstGeom>
              <a:noFill/>
              <a:ln w="25400">
                <a:solidFill>
                  <a:srgbClr val="005A9C"/>
                </a:solidFill>
                <a:prstDash val="lgDash"/>
                <a:round/>
              </a:ln>
            </p:spPr>
            <p:txBody>
              <a:bodyPr anchor="ctr"/>
              <a:lstStyle/>
              <a:p>
                <a:pPr algn="ctr" fontAlgn="auto"/>
                <a:endParaRPr lang="zh-CN" altLang="zh-CN" sz="1865" strike="noStrike" noProof="1">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8" name="文本框 20"/>
            <p:cNvSpPr>
              <a:spLocks noChangeArrowheads="1"/>
            </p:cNvSpPr>
            <p:nvPr/>
          </p:nvSpPr>
          <p:spPr bwMode="auto">
            <a:xfrm>
              <a:off x="1525" y="2558"/>
              <a:ext cx="2349" cy="1381"/>
            </a:xfrm>
            <a:prstGeom prst="rect">
              <a:avLst/>
            </a:prstGeom>
            <a:noFill/>
            <a:ln w="9525">
              <a:noFill/>
              <a:miter lim="800000"/>
            </a:ln>
          </p:spPr>
          <p:txBody>
            <a:bodyPr wrap="square" lIns="121917" tIns="60958" rIns="121917" bIns="60958">
              <a:spAutoFit/>
            </a:bodyPr>
            <a:lstStyle/>
            <a:p>
              <a:pPr marL="0" marR="0" lvl="0" indent="0" algn="ctr" defTabSz="914400" rtl="0" eaLnBrk="1" fontAlgn="base" latinLnBrk="0" hangingPunct="1">
                <a:lnSpc>
                  <a:spcPct val="120000"/>
                </a:lnSpc>
                <a:spcBef>
                  <a:spcPct val="0"/>
                </a:spcBef>
                <a:spcAft>
                  <a:spcPct val="0"/>
                </a:spcAft>
                <a:buClrTx/>
                <a:buSzTx/>
                <a:buFont typeface="Arial" panose="020B0604020202020204" pitchFamily="34" charset="0"/>
                <a:buNone/>
              </a:pPr>
              <a:r>
                <a:rPr lang="zh-CN" altLang="en-US" sz="2400" noProof="0" dirty="0">
                  <a:ln>
                    <a:noFill/>
                  </a:ln>
                  <a:solidFill>
                    <a:schemeClr val="bg2"/>
                  </a:solidFill>
                  <a:effectLst/>
                  <a:uLnTx/>
                  <a:uFillTx/>
                  <a:latin typeface="微软雅黑" panose="020B0503020204020204" pitchFamily="34" charset="-122"/>
                  <a:ea typeface="微软雅黑" panose="020B0503020204020204" pitchFamily="34" charset="-122"/>
                  <a:sym typeface="Impact" panose="020B0806030902050204" pitchFamily="34" charset="0"/>
                </a:rPr>
                <a:t>通用设备制造业</a:t>
              </a:r>
              <a:endParaRPr lang="zh-CN" altLang="en-US" sz="2400" strike="noStrike" noProof="0" dirty="0">
                <a:ln>
                  <a:noFill/>
                </a:ln>
                <a:solidFill>
                  <a:schemeClr val="bg2"/>
                </a:solidFill>
                <a:effectLst/>
                <a:uLnTx/>
                <a:uFillTx/>
                <a:latin typeface="微软雅黑" panose="020B0503020204020204" pitchFamily="34" charset="-122"/>
                <a:ea typeface="微软雅黑" panose="020B0503020204020204" pitchFamily="34" charset="-122"/>
                <a:sym typeface="Impact" panose="020B0806030902050204" pitchFamily="34" charset="0"/>
              </a:endParaRPr>
            </a:p>
          </p:txBody>
        </p:sp>
      </p:grpSp>
      <p:grpSp>
        <p:nvGrpSpPr>
          <p:cNvPr id="9" name="组合 8"/>
          <p:cNvGrpSpPr/>
          <p:nvPr/>
        </p:nvGrpSpPr>
        <p:grpSpPr>
          <a:xfrm>
            <a:off x="6435725" y="1413510"/>
            <a:ext cx="1814195" cy="1715135"/>
            <a:chOff x="1404" y="2172"/>
            <a:chExt cx="2592" cy="2357"/>
          </a:xfrm>
        </p:grpSpPr>
        <p:grpSp>
          <p:nvGrpSpPr>
            <p:cNvPr id="11" name="Group 2"/>
            <p:cNvGrpSpPr/>
            <p:nvPr/>
          </p:nvGrpSpPr>
          <p:grpSpPr>
            <a:xfrm>
              <a:off x="1404" y="2172"/>
              <a:ext cx="2592" cy="2357"/>
              <a:chOff x="0" y="0"/>
              <a:chExt cx="4778077" cy="4778077"/>
            </a:xfrm>
          </p:grpSpPr>
          <p:sp>
            <p:nvSpPr>
              <p:cNvPr id="12" name="椭圆 1"/>
              <p:cNvSpPr>
                <a:spLocks noChangeArrowheads="1"/>
              </p:cNvSpPr>
              <p:nvPr/>
            </p:nvSpPr>
            <p:spPr bwMode="auto">
              <a:xfrm>
                <a:off x="67714" y="67714"/>
                <a:ext cx="4642649" cy="4642649"/>
              </a:xfrm>
              <a:prstGeom prst="ellipse">
                <a:avLst/>
              </a:prstGeom>
              <a:solidFill>
                <a:srgbClr val="005A9C"/>
              </a:solidFill>
              <a:ln w="9525">
                <a:noFill/>
                <a:round/>
              </a:ln>
            </p:spPr>
            <p:txBody>
              <a:bodyPr anchor="ctr"/>
              <a:lstStyle/>
              <a:p>
                <a:pPr algn="ctr" fontAlgn="auto"/>
                <a:endParaRPr lang="zh-CN" altLang="zh-CN" sz="1865" strike="noStrike" noProof="1">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3" name="椭圆 10"/>
              <p:cNvSpPr>
                <a:spLocks noChangeArrowheads="1"/>
              </p:cNvSpPr>
              <p:nvPr/>
            </p:nvSpPr>
            <p:spPr bwMode="auto">
              <a:xfrm>
                <a:off x="0" y="0"/>
                <a:ext cx="4778077" cy="4778077"/>
              </a:xfrm>
              <a:prstGeom prst="ellipse">
                <a:avLst/>
              </a:prstGeom>
              <a:noFill/>
              <a:ln w="25400">
                <a:solidFill>
                  <a:srgbClr val="005A9C"/>
                </a:solidFill>
                <a:prstDash val="lgDash"/>
                <a:round/>
              </a:ln>
            </p:spPr>
            <p:txBody>
              <a:bodyPr anchor="ctr"/>
              <a:lstStyle/>
              <a:p>
                <a:pPr algn="ctr" fontAlgn="auto"/>
                <a:endParaRPr lang="zh-CN" altLang="zh-CN" sz="1865" strike="noStrike" noProof="1">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14" name="文本框 20"/>
            <p:cNvSpPr>
              <a:spLocks noChangeArrowheads="1"/>
            </p:cNvSpPr>
            <p:nvPr/>
          </p:nvSpPr>
          <p:spPr bwMode="auto">
            <a:xfrm>
              <a:off x="1525" y="2673"/>
              <a:ext cx="2349" cy="1181"/>
            </a:xfrm>
            <a:prstGeom prst="rect">
              <a:avLst/>
            </a:prstGeom>
            <a:noFill/>
            <a:ln w="9525">
              <a:noFill/>
              <a:miter lim="800000"/>
            </a:ln>
          </p:spPr>
          <p:txBody>
            <a:bodyPr wrap="square" lIns="121917" tIns="60958" rIns="121917" bIns="60958">
              <a:spAutoFit/>
            </a:bodyPr>
            <a:lstStyle/>
            <a:p>
              <a:pPr algn="ctr" fontAlgn="auto"/>
              <a:r>
                <a:rPr lang="zh-CN" altLang="en-US" sz="2400" strike="noStrike" noProof="1">
                  <a:solidFill>
                    <a:schemeClr val="bg2"/>
                  </a:solidFill>
                </a:rPr>
                <a:t>专用设备制造业</a:t>
              </a:r>
            </a:p>
          </p:txBody>
        </p:sp>
      </p:grpSp>
      <p:grpSp>
        <p:nvGrpSpPr>
          <p:cNvPr id="15" name="组合 14"/>
          <p:cNvGrpSpPr/>
          <p:nvPr/>
        </p:nvGrpSpPr>
        <p:grpSpPr>
          <a:xfrm>
            <a:off x="8945880" y="1421765"/>
            <a:ext cx="1824990" cy="1682385"/>
            <a:chOff x="1404" y="2172"/>
            <a:chExt cx="2592" cy="2357"/>
          </a:xfrm>
        </p:grpSpPr>
        <p:grpSp>
          <p:nvGrpSpPr>
            <p:cNvPr id="16" name="Group 2"/>
            <p:cNvGrpSpPr/>
            <p:nvPr/>
          </p:nvGrpSpPr>
          <p:grpSpPr>
            <a:xfrm>
              <a:off x="1404" y="2172"/>
              <a:ext cx="2592" cy="2357"/>
              <a:chOff x="0" y="0"/>
              <a:chExt cx="4778077" cy="4778077"/>
            </a:xfrm>
          </p:grpSpPr>
          <p:sp>
            <p:nvSpPr>
              <p:cNvPr id="17" name="椭圆 1"/>
              <p:cNvSpPr>
                <a:spLocks noChangeArrowheads="1"/>
              </p:cNvSpPr>
              <p:nvPr/>
            </p:nvSpPr>
            <p:spPr bwMode="auto">
              <a:xfrm>
                <a:off x="67714" y="67714"/>
                <a:ext cx="4642649" cy="4642649"/>
              </a:xfrm>
              <a:prstGeom prst="ellipse">
                <a:avLst/>
              </a:prstGeom>
              <a:solidFill>
                <a:srgbClr val="005A9C"/>
              </a:solidFill>
              <a:ln w="9525">
                <a:noFill/>
                <a:round/>
              </a:ln>
            </p:spPr>
            <p:txBody>
              <a:bodyPr anchor="ctr"/>
              <a:lstStyle/>
              <a:p>
                <a:pPr algn="ctr" fontAlgn="auto"/>
                <a:endParaRPr lang="zh-CN" altLang="zh-CN" sz="1865" strike="noStrike" noProof="1">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8" name="椭圆 10"/>
              <p:cNvSpPr>
                <a:spLocks noChangeArrowheads="1"/>
              </p:cNvSpPr>
              <p:nvPr/>
            </p:nvSpPr>
            <p:spPr bwMode="auto">
              <a:xfrm>
                <a:off x="0" y="0"/>
                <a:ext cx="4778077" cy="4778077"/>
              </a:xfrm>
              <a:prstGeom prst="ellipse">
                <a:avLst/>
              </a:prstGeom>
              <a:noFill/>
              <a:ln w="25400">
                <a:solidFill>
                  <a:srgbClr val="005A9C"/>
                </a:solidFill>
                <a:prstDash val="lgDash"/>
                <a:round/>
              </a:ln>
            </p:spPr>
            <p:txBody>
              <a:bodyPr anchor="ctr"/>
              <a:lstStyle/>
              <a:p>
                <a:pPr algn="ctr" fontAlgn="auto"/>
                <a:endParaRPr lang="zh-CN" altLang="zh-CN" sz="1865" strike="noStrike" noProof="1">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19" name="文本框 20"/>
            <p:cNvSpPr>
              <a:spLocks noChangeArrowheads="1"/>
            </p:cNvSpPr>
            <p:nvPr/>
          </p:nvSpPr>
          <p:spPr bwMode="auto">
            <a:xfrm>
              <a:off x="1611" y="2593"/>
              <a:ext cx="2349" cy="1565"/>
            </a:xfrm>
            <a:prstGeom prst="rect">
              <a:avLst/>
            </a:prstGeom>
            <a:noFill/>
            <a:ln w="9525">
              <a:noFill/>
              <a:miter lim="800000"/>
            </a:ln>
          </p:spPr>
          <p:txBody>
            <a:bodyPr wrap="square" lIns="121917" tIns="60958" rIns="121917" bIns="60958">
              <a:spAutoFit/>
            </a:bodyPr>
            <a:lstStyle/>
            <a:p>
              <a:pPr marL="0" marR="0" lvl="0" indent="0" algn="ctr" defTabSz="914400" rtl="0" eaLnBrk="1" fontAlgn="base" latinLnBrk="0" hangingPunct="1">
                <a:lnSpc>
                  <a:spcPct val="120000"/>
                </a:lnSpc>
                <a:spcBef>
                  <a:spcPct val="0"/>
                </a:spcBef>
                <a:spcAft>
                  <a:spcPct val="0"/>
                </a:spcAft>
                <a:buClrTx/>
                <a:buSzTx/>
                <a:buFont typeface="Arial" panose="020B0604020202020204" pitchFamily="34" charset="0"/>
                <a:buNone/>
              </a:pPr>
              <a:r>
                <a:rPr lang="zh-CN" altLang="en-US" b="1" strike="noStrike" noProof="1">
                  <a:solidFill>
                    <a:schemeClr val="bg2"/>
                  </a:solidFill>
                </a:rPr>
                <a:t>计算机、通信和其他电子设备制造业</a:t>
              </a:r>
            </a:p>
          </p:txBody>
        </p:sp>
      </p:grpSp>
      <p:grpSp>
        <p:nvGrpSpPr>
          <p:cNvPr id="23" name="组合 22"/>
          <p:cNvGrpSpPr/>
          <p:nvPr/>
        </p:nvGrpSpPr>
        <p:grpSpPr>
          <a:xfrm>
            <a:off x="215900" y="4153535"/>
            <a:ext cx="1936750" cy="1778000"/>
            <a:chOff x="340" y="6541"/>
            <a:chExt cx="3050" cy="2800"/>
          </a:xfrm>
        </p:grpSpPr>
        <p:sp>
          <p:nvSpPr>
            <p:cNvPr id="20" name="六边形 19"/>
            <p:cNvSpPr/>
            <p:nvPr/>
          </p:nvSpPr>
          <p:spPr>
            <a:xfrm>
              <a:off x="340" y="6541"/>
              <a:ext cx="3050" cy="2800"/>
            </a:xfrm>
            <a:prstGeom prst="hexag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文本框 20"/>
            <p:cNvSpPr>
              <a:spLocks noChangeArrowheads="1"/>
            </p:cNvSpPr>
            <p:nvPr/>
          </p:nvSpPr>
          <p:spPr bwMode="auto">
            <a:xfrm>
              <a:off x="570" y="7264"/>
              <a:ext cx="2591" cy="1353"/>
            </a:xfrm>
            <a:prstGeom prst="rect">
              <a:avLst/>
            </a:prstGeom>
            <a:noFill/>
            <a:ln w="9525">
              <a:noFill/>
              <a:miter lim="800000"/>
            </a:ln>
          </p:spPr>
          <p:txBody>
            <a:bodyPr wrap="square" lIns="121917" tIns="60958" rIns="121917" bIns="60958">
              <a:spAutoFit/>
            </a:bodyPr>
            <a:lstStyle/>
            <a:p>
              <a:pPr algn="ctr" fontAlgn="auto"/>
              <a:r>
                <a:rPr lang="zh-CN" altLang="en-US" sz="2400" strike="noStrike" noProof="1">
                  <a:solidFill>
                    <a:schemeClr val="bg2"/>
                  </a:solidFill>
                </a:rPr>
                <a:t>医药制</a:t>
              </a:r>
            </a:p>
            <a:p>
              <a:pPr algn="ctr" fontAlgn="auto"/>
              <a:r>
                <a:rPr lang="zh-CN" altLang="en-US" sz="2400" strike="noStrike" noProof="1">
                  <a:solidFill>
                    <a:schemeClr val="bg2"/>
                  </a:solidFill>
                </a:rPr>
                <a:t>造业</a:t>
              </a:r>
            </a:p>
          </p:txBody>
        </p:sp>
      </p:grpSp>
      <p:grpSp>
        <p:nvGrpSpPr>
          <p:cNvPr id="29" name="组合 28"/>
          <p:cNvGrpSpPr/>
          <p:nvPr/>
        </p:nvGrpSpPr>
        <p:grpSpPr>
          <a:xfrm>
            <a:off x="2622550" y="4153535"/>
            <a:ext cx="1936750" cy="1778000"/>
            <a:chOff x="4006" y="6541"/>
            <a:chExt cx="3050" cy="2800"/>
          </a:xfrm>
        </p:grpSpPr>
        <p:sp>
          <p:nvSpPr>
            <p:cNvPr id="25" name="六边形 24"/>
            <p:cNvSpPr/>
            <p:nvPr/>
          </p:nvSpPr>
          <p:spPr>
            <a:xfrm>
              <a:off x="4006" y="6541"/>
              <a:ext cx="3050" cy="2800"/>
            </a:xfrm>
            <a:prstGeom prst="hexag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文本框 20"/>
            <p:cNvSpPr>
              <a:spLocks noChangeArrowheads="1"/>
            </p:cNvSpPr>
            <p:nvPr/>
          </p:nvSpPr>
          <p:spPr bwMode="auto">
            <a:xfrm>
              <a:off x="4263" y="7265"/>
              <a:ext cx="2591" cy="1353"/>
            </a:xfrm>
            <a:prstGeom prst="rect">
              <a:avLst/>
            </a:prstGeom>
            <a:noFill/>
            <a:ln w="9525">
              <a:noFill/>
              <a:miter lim="800000"/>
            </a:ln>
          </p:spPr>
          <p:txBody>
            <a:bodyPr wrap="square" lIns="121917" tIns="60958" rIns="121917" bIns="60958">
              <a:spAutoFit/>
            </a:bodyPr>
            <a:lstStyle/>
            <a:p>
              <a:pPr algn="ctr" fontAlgn="auto"/>
              <a:r>
                <a:rPr lang="zh-CN" altLang="en-US" sz="2400" strike="noStrike" noProof="1">
                  <a:solidFill>
                    <a:schemeClr val="bg2"/>
                  </a:solidFill>
                </a:rPr>
                <a:t>化学纤维制造业</a:t>
              </a:r>
            </a:p>
          </p:txBody>
        </p:sp>
      </p:grpSp>
      <p:grpSp>
        <p:nvGrpSpPr>
          <p:cNvPr id="30" name="组合 29"/>
          <p:cNvGrpSpPr/>
          <p:nvPr/>
        </p:nvGrpSpPr>
        <p:grpSpPr>
          <a:xfrm>
            <a:off x="5127625" y="4217035"/>
            <a:ext cx="1936750" cy="1778000"/>
            <a:chOff x="4006" y="6541"/>
            <a:chExt cx="3050" cy="2800"/>
          </a:xfrm>
        </p:grpSpPr>
        <p:sp>
          <p:nvSpPr>
            <p:cNvPr id="31" name="六边形 30"/>
            <p:cNvSpPr/>
            <p:nvPr/>
          </p:nvSpPr>
          <p:spPr>
            <a:xfrm>
              <a:off x="4006" y="6541"/>
              <a:ext cx="3050" cy="2800"/>
            </a:xfrm>
            <a:prstGeom prst="hexag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文本框 20"/>
            <p:cNvSpPr>
              <a:spLocks noChangeArrowheads="1"/>
            </p:cNvSpPr>
            <p:nvPr/>
          </p:nvSpPr>
          <p:spPr bwMode="auto">
            <a:xfrm>
              <a:off x="4236" y="7071"/>
              <a:ext cx="2591" cy="2128"/>
            </a:xfrm>
            <a:prstGeom prst="rect">
              <a:avLst/>
            </a:prstGeom>
            <a:noFill/>
            <a:ln w="9525">
              <a:noFill/>
              <a:miter lim="800000"/>
            </a:ln>
          </p:spPr>
          <p:txBody>
            <a:bodyPr wrap="square" lIns="121917" tIns="60958" rIns="121917" bIns="60958">
              <a:spAutoFit/>
            </a:bodyPr>
            <a:lstStyle/>
            <a:p>
              <a:pPr algn="ctr" fontAlgn="auto"/>
              <a:r>
                <a:rPr lang="zh-CN" altLang="en-US" sz="2000" strike="noStrike" noProof="1">
                  <a:solidFill>
                    <a:schemeClr val="bg2"/>
                  </a:solidFill>
                </a:rPr>
                <a:t>铁路、船舶、航空航天和其他运输设备制造业</a:t>
              </a:r>
            </a:p>
          </p:txBody>
        </p:sp>
      </p:grpSp>
      <p:grpSp>
        <p:nvGrpSpPr>
          <p:cNvPr id="33" name="组合 32"/>
          <p:cNvGrpSpPr/>
          <p:nvPr/>
        </p:nvGrpSpPr>
        <p:grpSpPr>
          <a:xfrm>
            <a:off x="7655560" y="4217035"/>
            <a:ext cx="1936750" cy="1778000"/>
            <a:chOff x="4006" y="6541"/>
            <a:chExt cx="3050" cy="2800"/>
          </a:xfrm>
        </p:grpSpPr>
        <p:sp>
          <p:nvSpPr>
            <p:cNvPr id="34" name="六边形 33"/>
            <p:cNvSpPr/>
            <p:nvPr/>
          </p:nvSpPr>
          <p:spPr>
            <a:xfrm>
              <a:off x="4006" y="6541"/>
              <a:ext cx="3050" cy="2800"/>
            </a:xfrm>
            <a:prstGeom prst="hexag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文本框 20"/>
            <p:cNvSpPr>
              <a:spLocks noChangeArrowheads="1"/>
            </p:cNvSpPr>
            <p:nvPr/>
          </p:nvSpPr>
          <p:spPr bwMode="auto">
            <a:xfrm>
              <a:off x="4235" y="7071"/>
              <a:ext cx="2591" cy="1934"/>
            </a:xfrm>
            <a:prstGeom prst="rect">
              <a:avLst/>
            </a:prstGeom>
            <a:noFill/>
            <a:ln w="9525">
              <a:noFill/>
              <a:miter lim="800000"/>
            </a:ln>
          </p:spPr>
          <p:txBody>
            <a:bodyPr wrap="square" lIns="121917" tIns="60958" rIns="121917" bIns="60958">
              <a:spAutoFit/>
            </a:bodyPr>
            <a:lstStyle/>
            <a:p>
              <a:pPr algn="ctr" fontAlgn="auto"/>
              <a:r>
                <a:rPr lang="zh-CN" altLang="en-US" sz="2400" strike="noStrike" noProof="1">
                  <a:solidFill>
                    <a:schemeClr val="bg2"/>
                  </a:solidFill>
                </a:rPr>
                <a:t>电气机械和器材制造业</a:t>
              </a:r>
            </a:p>
          </p:txBody>
        </p:sp>
      </p:grpSp>
      <p:grpSp>
        <p:nvGrpSpPr>
          <p:cNvPr id="36" name="组合 35"/>
          <p:cNvGrpSpPr/>
          <p:nvPr/>
        </p:nvGrpSpPr>
        <p:grpSpPr>
          <a:xfrm>
            <a:off x="10027920" y="4217035"/>
            <a:ext cx="1936750" cy="1778000"/>
            <a:chOff x="4006" y="6541"/>
            <a:chExt cx="3050" cy="2800"/>
          </a:xfrm>
        </p:grpSpPr>
        <p:sp>
          <p:nvSpPr>
            <p:cNvPr id="37" name="六边形 36"/>
            <p:cNvSpPr/>
            <p:nvPr/>
          </p:nvSpPr>
          <p:spPr>
            <a:xfrm>
              <a:off x="4006" y="6541"/>
              <a:ext cx="3050" cy="2800"/>
            </a:xfrm>
            <a:prstGeom prst="hexag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文本框 20"/>
            <p:cNvSpPr>
              <a:spLocks noChangeArrowheads="1"/>
            </p:cNvSpPr>
            <p:nvPr/>
          </p:nvSpPr>
          <p:spPr bwMode="auto">
            <a:xfrm>
              <a:off x="4263" y="7265"/>
              <a:ext cx="2591" cy="1353"/>
            </a:xfrm>
            <a:prstGeom prst="rect">
              <a:avLst/>
            </a:prstGeom>
            <a:noFill/>
            <a:ln w="9525">
              <a:noFill/>
              <a:miter lim="800000"/>
            </a:ln>
          </p:spPr>
          <p:txBody>
            <a:bodyPr wrap="square" lIns="121917" tIns="60958" rIns="121917" bIns="60958">
              <a:spAutoFit/>
            </a:bodyPr>
            <a:lstStyle/>
            <a:p>
              <a:pPr algn="ctr" fontAlgn="auto"/>
              <a:r>
                <a:rPr lang="zh-CN" altLang="en-US" sz="2400" strike="noStrike" noProof="1">
                  <a:solidFill>
                    <a:schemeClr val="bg2"/>
                  </a:solidFill>
                </a:rPr>
                <a:t>仪器仪表制造业</a:t>
              </a:r>
            </a:p>
          </p:txBody>
        </p:sp>
      </p:grpSp>
      <p:sp>
        <p:nvSpPr>
          <p:cNvPr id="39" name="TextBox 1"/>
          <p:cNvSpPr txBox="1"/>
          <p:nvPr/>
        </p:nvSpPr>
        <p:spPr>
          <a:xfrm>
            <a:off x="891540" y="3340100"/>
            <a:ext cx="10280650" cy="553085"/>
          </a:xfrm>
          <a:prstGeom prst="rect">
            <a:avLst/>
          </a:prstGeom>
          <a:noFill/>
        </p:spPr>
        <p:txBody>
          <a:bodyPr wrap="square">
            <a:spAutoFit/>
          </a:bodyPr>
          <a:lstStyle/>
          <a:p>
            <a:pPr marR="0" algn="just" defTabSz="914400">
              <a:lnSpc>
                <a:spcPct val="150000"/>
              </a:lnSpc>
              <a:buClrTx/>
              <a:buSzTx/>
              <a:buFont typeface="Arial" panose="020B0604020202020204" pitchFamily="34" charset="0"/>
              <a:buNone/>
            </a:pPr>
            <a:r>
              <a:rPr kumimoji="0" lang="en-US" sz="2000" b="1" kern="1200" cap="none" spc="0" normalizeH="0" baseline="0" noProof="0" dirty="0">
                <a:solidFill>
                  <a:schemeClr val="tx1"/>
                </a:solidFill>
                <a:latin typeface="微软雅黑" panose="020B0503020204020204" pitchFamily="34" charset="-122"/>
                <a:ea typeface="微软雅黑" panose="020B0503020204020204" pitchFamily="34" charset="-122"/>
                <a:cs typeface="+mn-cs"/>
              </a:rPr>
              <a:t>2021</a:t>
            </a:r>
            <a:r>
              <a:rPr kumimoji="0" lang="zh-CN" altLang="en-US" sz="2000" b="1" kern="1200" cap="none" spc="0" normalizeH="0" baseline="0" noProof="0" dirty="0">
                <a:solidFill>
                  <a:schemeClr val="tx1"/>
                </a:solidFill>
                <a:latin typeface="微软雅黑" panose="020B0503020204020204" pitchFamily="34" charset="-122"/>
                <a:ea typeface="微软雅黑" panose="020B0503020204020204" pitchFamily="34" charset="-122"/>
                <a:cs typeface="+mn-cs"/>
              </a:rPr>
              <a:t>年</a:t>
            </a:r>
            <a:r>
              <a:rPr kumimoji="0" lang="en-US" altLang="zh-CN" sz="2000" b="1" kern="1200" cap="none" spc="0" normalizeH="0" baseline="0" noProof="0" dirty="0">
                <a:solidFill>
                  <a:schemeClr val="tx1"/>
                </a:solidFill>
                <a:latin typeface="微软雅黑" panose="020B0503020204020204" pitchFamily="34" charset="-122"/>
                <a:ea typeface="微软雅黑" panose="020B0503020204020204" pitchFamily="34" charset="-122"/>
                <a:cs typeface="+mn-cs"/>
              </a:rPr>
              <a:t>4</a:t>
            </a:r>
            <a:r>
              <a:rPr kumimoji="0" lang="zh-CN" altLang="en-US" sz="2000" b="1" kern="1200" cap="none" spc="0" normalizeH="0" baseline="0" noProof="0" dirty="0">
                <a:solidFill>
                  <a:schemeClr val="tx1"/>
                </a:solidFill>
                <a:latin typeface="微软雅黑" panose="020B0503020204020204" pitchFamily="34" charset="-122"/>
                <a:ea typeface="微软雅黑" panose="020B0503020204020204" pitchFamily="34" charset="-122"/>
                <a:cs typeface="+mn-cs"/>
              </a:rPr>
              <a:t>月新增行业</a:t>
            </a:r>
          </a:p>
        </p:txBody>
      </p:sp>
    </p:spTree>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rotWithShape="1">
          <a:blip r:embed="rId4"/>
          <a:stretch>
            <a:fillRect/>
          </a:stretch>
        </a:blipFill>
        <a:effectLst/>
      </p:bgPr>
    </p:bg>
    <p:spTree>
      <p:nvGrpSpPr>
        <p:cNvPr id="1" name=""/>
        <p:cNvGrpSpPr/>
        <p:nvPr/>
      </p:nvGrpSpPr>
      <p:grpSpPr>
        <a:xfrm>
          <a:off x="0" y="0"/>
          <a:ext cx="0" cy="0"/>
          <a:chOff x="0" y="0"/>
          <a:chExt cx="0" cy="0"/>
        </a:xfrm>
      </p:grpSpPr>
      <p:pic>
        <p:nvPicPr>
          <p:cNvPr id="4" name="图片 3"/>
          <p:cNvPicPr>
            <a:picLocks noChangeAspect="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647103" y="88191"/>
            <a:ext cx="720664" cy="685732"/>
          </a:xfrm>
          <a:prstGeom prst="rect">
            <a:avLst/>
          </a:prstGeom>
        </p:spPr>
      </p:pic>
      <p:sp>
        <p:nvSpPr>
          <p:cNvPr id="10" name="TextBox 13"/>
          <p:cNvSpPr txBox="1"/>
          <p:nvPr/>
        </p:nvSpPr>
        <p:spPr>
          <a:xfrm>
            <a:off x="1344930" y="285750"/>
            <a:ext cx="5984875" cy="521970"/>
          </a:xfrm>
          <a:prstGeom prst="rect">
            <a:avLst/>
          </a:prstGeom>
          <a:noFill/>
        </p:spPr>
        <p:txBody>
          <a:bodyPr wrap="square" rtlCol="0">
            <a:spAutoFit/>
            <a:scene3d>
              <a:camera prst="orthographicFront"/>
              <a:lightRig rig="soft" dir="t">
                <a:rot lat="0" lon="0" rev="10800000"/>
              </a:lightRig>
            </a:scene3d>
            <a:sp3d>
              <a:bevelT w="27940" h="12700"/>
              <a:contourClr>
                <a:srgbClr val="DDDDDD"/>
              </a:contourClr>
            </a:sp3d>
          </a:bodyPr>
          <a:lstStyle/>
          <a:p>
            <a:pPr eaLnBrk="1" hangingPunct="1"/>
            <a:r>
              <a:rPr lang="en-US" altLang="zh-CN" sz="2800" b="1" dirty="0">
                <a:solidFill>
                  <a:srgbClr val="FFFFFF"/>
                </a:solidFill>
                <a:latin typeface="微软雅黑" panose="020B0503020204020204" pitchFamily="34" charset="-122"/>
                <a:ea typeface="微软雅黑" panose="020B0503020204020204" pitchFamily="34" charset="-122"/>
                <a:sym typeface="+mn-ea"/>
              </a:rPr>
              <a:t>1.</a:t>
            </a:r>
            <a:r>
              <a:rPr lang="en-US" sz="2800" b="1" dirty="0">
                <a:solidFill>
                  <a:srgbClr val="FFFFFF"/>
                </a:solidFill>
                <a:latin typeface="微软雅黑" panose="020B0503020204020204" pitchFamily="34" charset="-122"/>
                <a:ea typeface="微软雅黑" panose="020B0503020204020204" pitchFamily="34" charset="-122"/>
                <a:sym typeface="+mn-ea"/>
              </a:rPr>
              <a:t>3</a:t>
            </a:r>
            <a:r>
              <a:rPr lang="zh-CN" altLang="en-US" sz="2800" b="1" dirty="0">
                <a:solidFill>
                  <a:srgbClr val="FFFFFF"/>
                </a:solidFill>
                <a:latin typeface="微软雅黑" panose="020B0503020204020204" pitchFamily="34" charset="-122"/>
                <a:ea typeface="微软雅黑" panose="020B0503020204020204" pitchFamily="34" charset="-122"/>
                <a:sym typeface="+mn-ea"/>
              </a:rPr>
              <a:t>增值税留抵退税政策</a:t>
            </a:r>
            <a:endParaRPr lang="zh-CN" altLang="en-US" sz="2800" b="1" spc="150" dirty="0">
              <a:ln w="11430"/>
              <a:solidFill>
                <a:srgbClr val="FFFFFF"/>
              </a:solidFill>
              <a:effectLst>
                <a:outerShdw blurRad="25400" algn="tl" rotWithShape="0">
                  <a:srgbClr val="000000">
                    <a:alpha val="43000"/>
                  </a:srgbClr>
                </a:outerShdw>
              </a:effectLst>
              <a:latin typeface="微软雅黑" panose="020B0503020204020204" pitchFamily="34" charset="-122"/>
              <a:ea typeface="微软雅黑" panose="020B0503020204020204" pitchFamily="34" charset="-122"/>
              <a:sym typeface="+mn-ea"/>
            </a:endParaRPr>
          </a:p>
        </p:txBody>
      </p:sp>
      <p:sp>
        <p:nvSpPr>
          <p:cNvPr id="1048830" name="TextBox 1"/>
          <p:cNvSpPr txBox="1"/>
          <p:nvPr/>
        </p:nvSpPr>
        <p:spPr>
          <a:xfrm>
            <a:off x="759460" y="843280"/>
            <a:ext cx="10280650" cy="1014730"/>
          </a:xfrm>
          <a:prstGeom prst="rect">
            <a:avLst/>
          </a:prstGeom>
          <a:noFill/>
        </p:spPr>
        <p:txBody>
          <a:bodyPr wrap="square">
            <a:spAutoFit/>
          </a:bodyPr>
          <a:lstStyle/>
          <a:p>
            <a:pPr marR="0" algn="just" defTabSz="914400">
              <a:lnSpc>
                <a:spcPct val="150000"/>
              </a:lnSpc>
              <a:buClrTx/>
              <a:buSzTx/>
              <a:buFont typeface="Arial" panose="020B0604020202020204" pitchFamily="34" charset="0"/>
              <a:buNone/>
            </a:pPr>
            <a:endParaRPr kumimoji="0" lang="zh-CN" altLang="en-US" sz="2000" b="1" kern="1200" cap="none" spc="0" normalizeH="0" baseline="0" noProof="0" dirty="0">
              <a:solidFill>
                <a:schemeClr val="tx1"/>
              </a:solidFill>
              <a:latin typeface="微软雅黑" panose="020B0503020204020204" pitchFamily="34" charset="-122"/>
              <a:ea typeface="微软雅黑" panose="020B0503020204020204" pitchFamily="34" charset="-122"/>
              <a:cs typeface="+mn-cs"/>
            </a:endParaRPr>
          </a:p>
          <a:p>
            <a:pPr marR="0" algn="just" defTabSz="914400">
              <a:lnSpc>
                <a:spcPct val="150000"/>
              </a:lnSpc>
              <a:buClrTx/>
              <a:buSzTx/>
              <a:buFont typeface="Arial" panose="020B0604020202020204" pitchFamily="34" charset="0"/>
              <a:buNone/>
            </a:pPr>
            <a:endParaRPr kumimoji="0" sz="2000" kern="1200" cap="none" spc="0" normalizeH="0" baseline="0" noProof="0" dirty="0">
              <a:solidFill>
                <a:schemeClr val="tx1"/>
              </a:solidFill>
              <a:latin typeface="微软雅黑" panose="020B0503020204020204" pitchFamily="34" charset="-122"/>
              <a:ea typeface="微软雅黑" panose="020B0503020204020204" pitchFamily="34" charset="-122"/>
              <a:cs typeface="+mn-cs"/>
            </a:endParaRPr>
          </a:p>
        </p:txBody>
      </p:sp>
      <p:sp>
        <p:nvSpPr>
          <p:cNvPr id="1050630" name="TextBox 1"/>
          <p:cNvSpPr txBox="1"/>
          <p:nvPr/>
        </p:nvSpPr>
        <p:spPr>
          <a:xfrm>
            <a:off x="759460" y="843280"/>
            <a:ext cx="10440670" cy="5446395"/>
          </a:xfrm>
          <a:prstGeom prst="rect">
            <a:avLst/>
          </a:prstGeom>
          <a:noFill/>
        </p:spPr>
        <p:txBody>
          <a:bodyPr wrap="square">
            <a:spAutoFit/>
          </a:bodyPr>
          <a:lstStyle/>
          <a:p>
            <a:pPr marR="0" defTabSz="914400">
              <a:lnSpc>
                <a:spcPct val="150000"/>
              </a:lnSpc>
              <a:buClrTx/>
              <a:buSzTx/>
              <a:buFont typeface="Arial" panose="020B0604020202020204" pitchFamily="34" charset="0"/>
              <a:buNone/>
            </a:pPr>
            <a:r>
              <a:rPr kumimoji="0" lang="zh-CN" sz="2400" b="1" kern="1200" cap="none" spc="0" normalizeH="0" baseline="0" noProof="0" dirty="0">
                <a:solidFill>
                  <a:schemeClr val="tx1"/>
                </a:solidFill>
                <a:latin typeface="微软雅黑" panose="020B0503020204020204" pitchFamily="34" charset="-122"/>
                <a:ea typeface="微软雅黑" panose="020B0503020204020204" pitchFamily="34" charset="-122"/>
                <a:cs typeface="+mn-cs"/>
              </a:rPr>
              <a:t>销售额占比判断标准</a:t>
            </a:r>
          </a:p>
          <a:p>
            <a:pPr marR="0" defTabSz="914400">
              <a:lnSpc>
                <a:spcPct val="150000"/>
              </a:lnSpc>
              <a:buClrTx/>
              <a:buSzTx/>
              <a:buFont typeface="Arial" panose="020B0604020202020204" pitchFamily="34" charset="0"/>
              <a:buNone/>
            </a:pPr>
            <a:endParaRPr kumimoji="0" lang="en-US" altLang="zh-CN" sz="800" kern="1200" cap="none" spc="0" normalizeH="0" baseline="0" noProof="0" dirty="0">
              <a:solidFill>
                <a:schemeClr val="accent5">
                  <a:lumMod val="50000"/>
                </a:schemeClr>
              </a:solidFill>
              <a:latin typeface="微软雅黑" panose="020B0503020204020204" pitchFamily="34" charset="-122"/>
              <a:ea typeface="微软雅黑" panose="020B0503020204020204" pitchFamily="34" charset="-122"/>
              <a:cs typeface="+mn-cs"/>
            </a:endParaRPr>
          </a:p>
          <a:p>
            <a:pPr marR="0" indent="508000" defTabSz="914400" fontAlgn="auto">
              <a:lnSpc>
                <a:spcPct val="150000"/>
              </a:lnSpc>
              <a:buClrTx/>
              <a:buSzTx/>
              <a:buFont typeface="Arial" panose="020B0604020202020204" pitchFamily="34" charset="0"/>
              <a:buNone/>
              <a:extLst>
                <a:ext uri="{35155182-B16C-46BC-9424-99874614C6A1}">
                  <wpsdc:indentchars xmlns:wpsdc="http://www.wps.cn/officeDocument/2017/drawingmlCustomData" xmlns="" val="200" checksum="282533468"/>
                </a:ext>
              </a:extLst>
            </a:pPr>
            <a:r>
              <a:rPr kumimoji="0" lang="zh-CN" altLang="en-US" sz="2000" kern="1200" cap="none" spc="0" normalizeH="0" baseline="0" noProof="0" dirty="0">
                <a:solidFill>
                  <a:schemeClr val="tx1"/>
                </a:solidFill>
                <a:latin typeface="微软雅黑" panose="020B0503020204020204" pitchFamily="34" charset="-122"/>
                <a:ea typeface="微软雅黑" panose="020B0503020204020204" pitchFamily="34" charset="-122"/>
                <a:cs typeface="+mn-cs"/>
              </a:rPr>
              <a:t>先进制造业是</a:t>
            </a:r>
            <a:r>
              <a:rPr lang="zh-CN" altLang="en-US" sz="2000" noProof="0" dirty="0">
                <a:solidFill>
                  <a:schemeClr val="tx1"/>
                </a:solidFill>
                <a:latin typeface="微软雅黑" panose="020B0503020204020204" pitchFamily="34" charset="-122"/>
                <a:ea typeface="微软雅黑" panose="020B0503020204020204" pitchFamily="34" charset="-122"/>
                <a:sym typeface="+mn-ea"/>
              </a:rPr>
              <a:t>指按照《国民经济行业分类》，生产并销售上述类别产品销售额占全部销售额的比重</a:t>
            </a:r>
            <a:r>
              <a:rPr lang="zh-CN" altLang="en-US" sz="2000" noProof="0" dirty="0">
                <a:solidFill>
                  <a:srgbClr val="FF0000"/>
                </a:solidFill>
                <a:effectLst>
                  <a:outerShdw blurRad="50800" dist="38100" dir="2700000" algn="tl" rotWithShape="0">
                    <a:prstClr val="black">
                      <a:alpha val="40000"/>
                    </a:prstClr>
                  </a:outerShdw>
                </a:effectLst>
                <a:latin typeface="微软雅黑" panose="020B0503020204020204" pitchFamily="34" charset="-122"/>
                <a:ea typeface="微软雅黑" panose="020B0503020204020204" pitchFamily="34" charset="-122"/>
                <a:sym typeface="+mn-ea"/>
              </a:rPr>
              <a:t>超过50%</a:t>
            </a:r>
            <a:r>
              <a:rPr lang="zh-CN" altLang="en-US" sz="2000" noProof="0" dirty="0">
                <a:solidFill>
                  <a:schemeClr val="tx1"/>
                </a:solidFill>
                <a:latin typeface="微软雅黑" panose="020B0503020204020204" pitchFamily="34" charset="-122"/>
                <a:ea typeface="微软雅黑" panose="020B0503020204020204" pitchFamily="34" charset="-122"/>
                <a:sym typeface="+mn-ea"/>
              </a:rPr>
              <a:t>的纳税人。</a:t>
            </a:r>
            <a:endParaRPr kumimoji="0" lang="zh-CN" altLang="en-US" sz="2000" kern="1200" cap="none" spc="0" normalizeH="0" baseline="0" noProof="0" dirty="0">
              <a:solidFill>
                <a:schemeClr val="tx1"/>
              </a:solidFill>
              <a:latin typeface="微软雅黑" panose="020B0503020204020204" pitchFamily="34" charset="-122"/>
              <a:ea typeface="微软雅黑" panose="020B0503020204020204" pitchFamily="34" charset="-122"/>
              <a:cs typeface="+mn-cs"/>
            </a:endParaRPr>
          </a:p>
          <a:p>
            <a:pPr marR="0" indent="508000" defTabSz="914400" fontAlgn="auto">
              <a:lnSpc>
                <a:spcPct val="150000"/>
              </a:lnSpc>
              <a:buClrTx/>
              <a:buSzTx/>
              <a:buFont typeface="Arial" panose="020B0604020202020204" pitchFamily="34" charset="0"/>
              <a:buNone/>
              <a:extLst>
                <a:ext uri="{35155182-B16C-46BC-9424-99874614C6A1}">
                  <wpsdc:indentchars xmlns:wpsdc="http://www.wps.cn/officeDocument/2017/drawingmlCustomData" xmlns="" val="200" checksum="282533468"/>
                </a:ext>
              </a:extLst>
            </a:pPr>
            <a:r>
              <a:rPr kumimoji="0" lang="zh-CN" altLang="en-US" sz="2000" kern="1200" cap="none" spc="0" normalizeH="0" baseline="0" noProof="0" dirty="0">
                <a:solidFill>
                  <a:schemeClr val="tx1"/>
                </a:solidFill>
                <a:latin typeface="微软雅黑" panose="020B0503020204020204" pitchFamily="34" charset="-122"/>
                <a:ea typeface="微软雅黑" panose="020B0503020204020204" pitchFamily="34" charset="-122"/>
                <a:cs typeface="+mn-cs"/>
              </a:rPr>
              <a:t> 判断标准是申请退税前连续12个月内生产并销售上述9类产品合计的销售额占比，不是某一类产品的销售额占比，也不需将原先</a:t>
            </a:r>
            <a:r>
              <a:rPr kumimoji="0" lang="en-US" altLang="zh-CN" sz="2000" kern="1200" cap="none" spc="0" normalizeH="0" baseline="0" noProof="0" dirty="0">
                <a:solidFill>
                  <a:schemeClr val="tx1"/>
                </a:solidFill>
                <a:latin typeface="微软雅黑" panose="020B0503020204020204" pitchFamily="34" charset="-122"/>
                <a:ea typeface="微软雅黑" panose="020B0503020204020204" pitchFamily="34" charset="-122"/>
                <a:cs typeface="+mn-cs"/>
              </a:rPr>
              <a:t>4</a:t>
            </a:r>
            <a:r>
              <a:rPr kumimoji="0" lang="zh-CN" altLang="en-US" sz="2000" kern="1200" cap="none" spc="0" normalizeH="0" baseline="0" noProof="0" dirty="0">
                <a:solidFill>
                  <a:schemeClr val="tx1"/>
                </a:solidFill>
                <a:latin typeface="微软雅黑" panose="020B0503020204020204" pitchFamily="34" charset="-122"/>
                <a:ea typeface="微软雅黑" panose="020B0503020204020204" pitchFamily="34" charset="-122"/>
                <a:cs typeface="+mn-cs"/>
              </a:rPr>
              <a:t>类产品和新增</a:t>
            </a:r>
            <a:r>
              <a:rPr kumimoji="0" lang="en-US" altLang="zh-CN" sz="2000" kern="1200" cap="none" spc="0" normalizeH="0" baseline="0" noProof="0" dirty="0">
                <a:solidFill>
                  <a:schemeClr val="tx1"/>
                </a:solidFill>
                <a:latin typeface="微软雅黑" panose="020B0503020204020204" pitchFamily="34" charset="-122"/>
                <a:ea typeface="微软雅黑" panose="020B0503020204020204" pitchFamily="34" charset="-122"/>
                <a:cs typeface="+mn-cs"/>
              </a:rPr>
              <a:t>5</a:t>
            </a:r>
            <a:r>
              <a:rPr kumimoji="0" lang="zh-CN" altLang="en-US" sz="2000" kern="1200" cap="none" spc="0" normalizeH="0" baseline="0" noProof="0" dirty="0">
                <a:solidFill>
                  <a:schemeClr val="tx1"/>
                </a:solidFill>
                <a:latin typeface="微软雅黑" panose="020B0503020204020204" pitchFamily="34" charset="-122"/>
                <a:ea typeface="微软雅黑" panose="020B0503020204020204" pitchFamily="34" charset="-122"/>
                <a:cs typeface="+mn-cs"/>
              </a:rPr>
              <a:t>类产品区分判断。</a:t>
            </a:r>
          </a:p>
          <a:p>
            <a:pPr marR="0" indent="508000" defTabSz="914400" fontAlgn="auto">
              <a:lnSpc>
                <a:spcPct val="150000"/>
              </a:lnSpc>
              <a:buClrTx/>
              <a:buSzTx/>
              <a:buFont typeface="Arial" panose="020B0604020202020204" pitchFamily="34" charset="0"/>
              <a:buNone/>
              <a:extLst>
                <a:ext uri="{35155182-B16C-46BC-9424-99874614C6A1}">
                  <wpsdc:indentchars xmlns:wpsdc="http://www.wps.cn/officeDocument/2017/drawingmlCustomData" xmlns="" val="200" checksum="282533468"/>
                </a:ext>
              </a:extLst>
            </a:pPr>
            <a:r>
              <a:rPr kumimoji="0" lang="zh-CN" altLang="en-US" sz="2000" b="1" kern="1200" cap="none" spc="0" normalizeH="0" baseline="0" noProof="0" dirty="0">
                <a:solidFill>
                  <a:schemeClr val="tx1"/>
                </a:solidFill>
                <a:latin typeface="微软雅黑" panose="020B0503020204020204" pitchFamily="34" charset="-122"/>
                <a:ea typeface="微软雅黑" panose="020B0503020204020204" pitchFamily="34" charset="-122"/>
                <a:cs typeface="+mn-cs"/>
              </a:rPr>
              <a:t>【举例说明】</a:t>
            </a:r>
          </a:p>
          <a:p>
            <a:pPr marR="0" indent="508000" defTabSz="914400" fontAlgn="auto">
              <a:lnSpc>
                <a:spcPct val="150000"/>
              </a:lnSpc>
              <a:buClrTx/>
              <a:buSzTx/>
              <a:buFont typeface="Arial" panose="020B0604020202020204" pitchFamily="34" charset="0"/>
              <a:buNone/>
              <a:extLst>
                <a:ext uri="{35155182-B16C-46BC-9424-99874614C6A1}">
                  <wpsdc:indentchars xmlns:wpsdc="http://www.wps.cn/officeDocument/2017/drawingmlCustomData" xmlns="" val="200" checksum="282533468"/>
                </a:ext>
              </a:extLst>
            </a:pPr>
            <a:r>
              <a:rPr kumimoji="0" lang="zh-CN" altLang="en-US" sz="2000" kern="1200" cap="none" spc="0" normalizeH="0" baseline="0" noProof="0" dirty="0">
                <a:solidFill>
                  <a:schemeClr val="tx1"/>
                </a:solidFill>
                <a:latin typeface="微软雅黑" panose="020B0503020204020204" pitchFamily="34" charset="-122"/>
                <a:ea typeface="微软雅黑" panose="020B0503020204020204" pitchFamily="34" charset="-122"/>
                <a:cs typeface="+mn-cs"/>
              </a:rPr>
              <a:t>2020年5月-2021年4月，某制造企业“化学纤维”销售额占比为25%,“非金属矿物制品”销售额占比为20%，“通用设备”销售额占比为15%，“橡胶和塑料制品”和“金属制品”销售额占比均为15%，房屋出租销售额占比为10%。</a:t>
            </a:r>
          </a:p>
          <a:p>
            <a:pPr marR="0" indent="508000" defTabSz="914400" fontAlgn="auto">
              <a:lnSpc>
                <a:spcPct val="150000"/>
              </a:lnSpc>
              <a:buClrTx/>
              <a:buSzTx/>
              <a:buFont typeface="Arial" panose="020B0604020202020204" pitchFamily="34" charset="0"/>
              <a:buNone/>
              <a:extLst>
                <a:ext uri="{35155182-B16C-46BC-9424-99874614C6A1}">
                  <wpsdc:indentchars xmlns:wpsdc="http://www.wps.cn/officeDocument/2017/drawingmlCustomData" xmlns="" val="200" checksum="282533468"/>
                </a:ext>
              </a:extLst>
            </a:pPr>
            <a:r>
              <a:rPr kumimoji="0" lang="zh-CN" altLang="en-US" sz="2000" kern="1200" cap="none" spc="0" normalizeH="0" baseline="0" noProof="0" dirty="0">
                <a:solidFill>
                  <a:schemeClr val="tx1"/>
                </a:solidFill>
                <a:latin typeface="微软雅黑" panose="020B0503020204020204" pitchFamily="34" charset="-122"/>
                <a:ea typeface="微软雅黑" panose="020B0503020204020204" pitchFamily="34" charset="-122"/>
                <a:cs typeface="+mn-cs"/>
              </a:rPr>
              <a:t>该企业2021年5月份申请留抵退税时，“化学纤维”、“非金属矿物制品”以及“通用设备”3类产品合计的销售额占比为60</a:t>
            </a:r>
            <a:r>
              <a:rPr kumimoji="0" lang="zh-CN" altLang="en-US" sz="2000" kern="1200" cap="none" spc="0" normalizeH="0" baseline="0" noProof="0" dirty="0" smtClean="0">
                <a:solidFill>
                  <a:schemeClr val="tx1"/>
                </a:solidFill>
                <a:latin typeface="微软雅黑" panose="020B0503020204020204" pitchFamily="34" charset="-122"/>
                <a:ea typeface="微软雅黑" panose="020B0503020204020204" pitchFamily="34" charset="-122"/>
                <a:cs typeface="+mn-cs"/>
              </a:rPr>
              <a:t>%，符合</a:t>
            </a:r>
            <a:r>
              <a:rPr kumimoji="0" lang="zh-CN" altLang="en-US" sz="2000" kern="1200" cap="none" spc="0" normalizeH="0" baseline="0" noProof="0" dirty="0">
                <a:solidFill>
                  <a:schemeClr val="tx1"/>
                </a:solidFill>
                <a:latin typeface="微软雅黑" panose="020B0503020204020204" pitchFamily="34" charset="-122"/>
                <a:ea typeface="微软雅黑" panose="020B0503020204020204" pitchFamily="34" charset="-122"/>
                <a:cs typeface="+mn-cs"/>
              </a:rPr>
              <a:t>销售额占比条件。</a:t>
            </a:r>
          </a:p>
        </p:txBody>
      </p:sp>
    </p:spTree>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rotWithShape="1">
          <a:blip r:embed="rId4"/>
          <a:stretch>
            <a:fillRect/>
          </a:stretch>
        </a:blipFill>
        <a:effectLst/>
      </p:bgPr>
    </p:bg>
    <p:spTree>
      <p:nvGrpSpPr>
        <p:cNvPr id="1" name=""/>
        <p:cNvGrpSpPr/>
        <p:nvPr/>
      </p:nvGrpSpPr>
      <p:grpSpPr>
        <a:xfrm>
          <a:off x="0" y="0"/>
          <a:ext cx="0" cy="0"/>
          <a:chOff x="0" y="0"/>
          <a:chExt cx="0" cy="0"/>
        </a:xfrm>
      </p:grpSpPr>
      <p:pic>
        <p:nvPicPr>
          <p:cNvPr id="4" name="图片 3"/>
          <p:cNvPicPr>
            <a:picLocks noChangeAspect="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647103" y="88191"/>
            <a:ext cx="720664" cy="685732"/>
          </a:xfrm>
          <a:prstGeom prst="rect">
            <a:avLst/>
          </a:prstGeom>
        </p:spPr>
      </p:pic>
      <p:sp>
        <p:nvSpPr>
          <p:cNvPr id="10" name="TextBox 13"/>
          <p:cNvSpPr txBox="1"/>
          <p:nvPr/>
        </p:nvSpPr>
        <p:spPr>
          <a:xfrm>
            <a:off x="1344930" y="285750"/>
            <a:ext cx="5984875" cy="521970"/>
          </a:xfrm>
          <a:prstGeom prst="rect">
            <a:avLst/>
          </a:prstGeom>
          <a:noFill/>
        </p:spPr>
        <p:txBody>
          <a:bodyPr wrap="square" rtlCol="0">
            <a:spAutoFit/>
            <a:scene3d>
              <a:camera prst="orthographicFront"/>
              <a:lightRig rig="soft" dir="t">
                <a:rot lat="0" lon="0" rev="10800000"/>
              </a:lightRig>
            </a:scene3d>
            <a:sp3d>
              <a:bevelT w="27940" h="12700"/>
              <a:contourClr>
                <a:srgbClr val="DDDDDD"/>
              </a:contourClr>
            </a:sp3d>
          </a:bodyPr>
          <a:lstStyle/>
          <a:p>
            <a:pPr eaLnBrk="1" hangingPunct="1"/>
            <a:r>
              <a:rPr lang="en-US" altLang="zh-CN" sz="2800" b="1" dirty="0">
                <a:solidFill>
                  <a:srgbClr val="FFFFFF"/>
                </a:solidFill>
                <a:latin typeface="微软雅黑" panose="020B0503020204020204" pitchFamily="34" charset="-122"/>
                <a:ea typeface="微软雅黑" panose="020B0503020204020204" pitchFamily="34" charset="-122"/>
                <a:sym typeface="+mn-ea"/>
              </a:rPr>
              <a:t>1.</a:t>
            </a:r>
            <a:r>
              <a:rPr lang="en-US" sz="2800" b="1" dirty="0">
                <a:solidFill>
                  <a:srgbClr val="FFFFFF"/>
                </a:solidFill>
                <a:latin typeface="微软雅黑" panose="020B0503020204020204" pitchFamily="34" charset="-122"/>
                <a:ea typeface="微软雅黑" panose="020B0503020204020204" pitchFamily="34" charset="-122"/>
                <a:sym typeface="+mn-ea"/>
              </a:rPr>
              <a:t>3</a:t>
            </a:r>
            <a:r>
              <a:rPr lang="zh-CN" altLang="en-US" sz="2800" b="1" dirty="0">
                <a:solidFill>
                  <a:srgbClr val="FFFFFF"/>
                </a:solidFill>
                <a:latin typeface="微软雅黑" panose="020B0503020204020204" pitchFamily="34" charset="-122"/>
                <a:ea typeface="微软雅黑" panose="020B0503020204020204" pitchFamily="34" charset="-122"/>
                <a:sym typeface="+mn-ea"/>
              </a:rPr>
              <a:t>增值税留抵退税政策</a:t>
            </a:r>
            <a:endParaRPr lang="zh-CN" altLang="en-US" sz="2800" b="1" spc="150" dirty="0">
              <a:ln w="11430"/>
              <a:solidFill>
                <a:srgbClr val="FFFFFF"/>
              </a:solidFill>
              <a:effectLst>
                <a:outerShdw blurRad="25400" algn="tl" rotWithShape="0">
                  <a:srgbClr val="000000">
                    <a:alpha val="43000"/>
                  </a:srgbClr>
                </a:outerShdw>
              </a:effectLst>
              <a:latin typeface="微软雅黑" panose="020B0503020204020204" pitchFamily="34" charset="-122"/>
              <a:ea typeface="微软雅黑" panose="020B0503020204020204" pitchFamily="34" charset="-122"/>
              <a:sym typeface="+mn-ea"/>
            </a:endParaRPr>
          </a:p>
        </p:txBody>
      </p:sp>
      <p:sp>
        <p:nvSpPr>
          <p:cNvPr id="1048830" name="TextBox 1"/>
          <p:cNvSpPr txBox="1"/>
          <p:nvPr/>
        </p:nvSpPr>
        <p:spPr>
          <a:xfrm>
            <a:off x="759460" y="843280"/>
            <a:ext cx="10280650" cy="1014730"/>
          </a:xfrm>
          <a:prstGeom prst="rect">
            <a:avLst/>
          </a:prstGeom>
          <a:noFill/>
        </p:spPr>
        <p:txBody>
          <a:bodyPr wrap="square">
            <a:spAutoFit/>
          </a:bodyPr>
          <a:lstStyle/>
          <a:p>
            <a:pPr marR="0" algn="just" defTabSz="914400">
              <a:lnSpc>
                <a:spcPct val="150000"/>
              </a:lnSpc>
              <a:buClrTx/>
              <a:buSzTx/>
              <a:buFont typeface="Arial" panose="020B0604020202020204" pitchFamily="34" charset="0"/>
              <a:buNone/>
            </a:pPr>
            <a:endParaRPr kumimoji="0" lang="zh-CN" altLang="en-US" sz="2000" b="1" kern="1200" cap="none" spc="0" normalizeH="0" baseline="0" noProof="0" dirty="0">
              <a:solidFill>
                <a:schemeClr val="tx1"/>
              </a:solidFill>
              <a:latin typeface="微软雅黑" panose="020B0503020204020204" pitchFamily="34" charset="-122"/>
              <a:ea typeface="微软雅黑" panose="020B0503020204020204" pitchFamily="34" charset="-122"/>
              <a:cs typeface="+mn-cs"/>
            </a:endParaRPr>
          </a:p>
          <a:p>
            <a:pPr marR="0" algn="just" defTabSz="914400">
              <a:lnSpc>
                <a:spcPct val="150000"/>
              </a:lnSpc>
              <a:buClrTx/>
              <a:buSzTx/>
              <a:buFont typeface="Arial" panose="020B0604020202020204" pitchFamily="34" charset="0"/>
              <a:buNone/>
            </a:pPr>
            <a:endParaRPr kumimoji="0" sz="2000" kern="1200" cap="none" spc="0" normalizeH="0" baseline="0" noProof="0" dirty="0">
              <a:solidFill>
                <a:schemeClr val="tx1"/>
              </a:solidFill>
              <a:latin typeface="微软雅黑" panose="020B0503020204020204" pitchFamily="34" charset="-122"/>
              <a:ea typeface="微软雅黑" panose="020B0503020204020204" pitchFamily="34" charset="-122"/>
              <a:cs typeface="+mn-cs"/>
            </a:endParaRPr>
          </a:p>
        </p:txBody>
      </p:sp>
      <p:graphicFrame>
        <p:nvGraphicFramePr>
          <p:cNvPr id="4194304" name="表格 2"/>
          <p:cNvGraphicFramePr/>
          <p:nvPr>
            <p:custDataLst>
              <p:tags r:id="rId1"/>
            </p:custDataLst>
          </p:nvPr>
        </p:nvGraphicFramePr>
        <p:xfrm>
          <a:off x="611505" y="1491615"/>
          <a:ext cx="11080115" cy="4839335"/>
        </p:xfrm>
        <a:graphic>
          <a:graphicData uri="http://schemas.openxmlformats.org/drawingml/2006/table">
            <a:tbl>
              <a:tblPr firstRow="1" bandRow="1">
                <a:tableStyleId>{5C22544A-7EE6-4342-B048-85BDC9FD1C3A}</a:tableStyleId>
              </a:tblPr>
              <a:tblGrid>
                <a:gridCol w="1299210"/>
                <a:gridCol w="4893310"/>
                <a:gridCol w="4887595"/>
              </a:tblGrid>
              <a:tr h="388620">
                <a:tc>
                  <a:txBody>
                    <a:bodyPr/>
                    <a:lstStyle/>
                    <a:p>
                      <a:pPr algn="ctr" fontAlgn="ctr">
                        <a:lnSpc>
                          <a:spcPct val="100000"/>
                        </a:lnSpc>
                        <a:spcBef>
                          <a:spcPts val="0"/>
                        </a:spcBef>
                        <a:buClrTx/>
                        <a:buSzTx/>
                        <a:buFontTx/>
                        <a:buNone/>
                      </a:pPr>
                      <a:r>
                        <a:rPr lang="zh-CN" altLang="en-US" sz="1800" dirty="0">
                          <a:solidFill>
                            <a:schemeClr val="tx1"/>
                          </a:solidFill>
                          <a:effectLst/>
                          <a:latin typeface="微软雅黑" panose="020B0503020204020204" pitchFamily="34" charset="-122"/>
                          <a:ea typeface="微软雅黑" panose="020B0503020204020204" pitchFamily="34" charset="-122"/>
                        </a:rPr>
                        <a:t>政策名称</a:t>
                      </a:r>
                    </a:p>
                  </a:txBody>
                  <a:tcPr marL="25400" marR="25400" marT="6350" marB="635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headEnd type="none" w="med" len="med"/>
                      <a:tailEnd type="none" w="med" len="med"/>
                    </a:lnTlToBr>
                    <a:lnBlToTr>
                      <a:noFill/>
                      <a:headEnd type="none" w="med" len="med"/>
                      <a:tailEnd type="none" w="med" len="med"/>
                    </a:lnBlToTr>
                    <a:noFill/>
                  </a:tcPr>
                </a:tc>
                <a:tc>
                  <a:txBody>
                    <a:bodyPr/>
                    <a:lstStyle/>
                    <a:p>
                      <a:pPr algn="ctr" fontAlgn="ctr">
                        <a:lnSpc>
                          <a:spcPct val="100000"/>
                        </a:lnSpc>
                        <a:spcBef>
                          <a:spcPts val="0"/>
                        </a:spcBef>
                        <a:buClrTx/>
                        <a:buSzTx/>
                        <a:buFontTx/>
                        <a:buNone/>
                      </a:pPr>
                      <a:r>
                        <a:rPr lang="zh-CN" altLang="en-US" sz="1800" dirty="0">
                          <a:solidFill>
                            <a:schemeClr val="tx1"/>
                          </a:solidFill>
                          <a:effectLst/>
                          <a:latin typeface="微软雅黑" panose="020B0503020204020204" pitchFamily="34" charset="-122"/>
                          <a:ea typeface="微软雅黑" panose="020B0503020204020204" pitchFamily="34" charset="-122"/>
                        </a:rPr>
                        <a:t>先进制造业留抵退税政策</a:t>
                      </a:r>
                    </a:p>
                  </a:txBody>
                  <a:tcPr marL="25400" marR="25400" marT="6350" marB="635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headEnd type="none" w="med" len="med"/>
                      <a:tailEnd type="none" w="med" len="med"/>
                    </a:lnTlToBr>
                    <a:lnBlToTr>
                      <a:noFill/>
                      <a:headEnd type="none" w="med" len="med"/>
                      <a:tailEnd type="none" w="med" len="med"/>
                    </a:lnBlToTr>
                    <a:noFill/>
                  </a:tcPr>
                </a:tc>
                <a:tc>
                  <a:txBody>
                    <a:bodyPr/>
                    <a:lstStyle/>
                    <a:p>
                      <a:pPr algn="ctr" fontAlgn="ctr">
                        <a:lnSpc>
                          <a:spcPct val="100000"/>
                        </a:lnSpc>
                        <a:spcBef>
                          <a:spcPts val="0"/>
                        </a:spcBef>
                        <a:buClrTx/>
                        <a:buSzTx/>
                        <a:buFontTx/>
                        <a:buNone/>
                      </a:pPr>
                      <a:r>
                        <a:rPr lang="zh-CN" altLang="en-US" sz="1800" dirty="0">
                          <a:solidFill>
                            <a:schemeClr val="tx1"/>
                          </a:solidFill>
                          <a:effectLst/>
                          <a:latin typeface="微软雅黑" panose="020B0503020204020204" pitchFamily="34" charset="-122"/>
                          <a:ea typeface="微软雅黑" panose="020B0503020204020204" pitchFamily="34" charset="-122"/>
                        </a:rPr>
                        <a:t>一般企业留抵退税政策</a:t>
                      </a:r>
                    </a:p>
                  </a:txBody>
                  <a:tcPr marL="25400" marR="25400" marT="6350" marB="635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headEnd type="none" w="med" len="med"/>
                      <a:tailEnd type="none" w="med" len="med"/>
                    </a:lnTlToBr>
                    <a:lnBlToTr>
                      <a:noFill/>
                      <a:headEnd type="none" w="med" len="med"/>
                      <a:tailEnd type="none" w="med" len="med"/>
                    </a:lnBlToTr>
                    <a:noFill/>
                  </a:tcPr>
                </a:tc>
              </a:tr>
              <a:tr h="1064895">
                <a:tc rowSpan="7">
                  <a:txBody>
                    <a:bodyPr/>
                    <a:lstStyle/>
                    <a:p>
                      <a:pPr indent="0" algn="ctr">
                        <a:lnSpc>
                          <a:spcPct val="120000"/>
                        </a:lnSpc>
                        <a:spcBef>
                          <a:spcPts val="0"/>
                        </a:spcBef>
                        <a:spcAft>
                          <a:spcPts val="0"/>
                        </a:spcAft>
                        <a:buNone/>
                      </a:pPr>
                      <a:r>
                        <a:rPr lang="zh-CN" altLang="en-US" sz="1600" b="0" dirty="0">
                          <a:solidFill>
                            <a:schemeClr val="tx1"/>
                          </a:solidFill>
                          <a:effectLst/>
                          <a:latin typeface="微软雅黑" panose="020B0503020204020204" pitchFamily="34" charset="-122"/>
                          <a:ea typeface="微软雅黑" panose="020B0503020204020204" pitchFamily="34" charset="-122"/>
                        </a:rPr>
                        <a:t>需同时符合的条件</a:t>
                      </a:r>
                    </a:p>
                  </a:txBody>
                  <a:tcPr marL="25400" marR="25400" marT="6350" marB="635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headEnd type="none" w="med" len="med"/>
                      <a:tailEnd type="none" w="med" len="med"/>
                    </a:lnTlToBr>
                    <a:lnBlToTr>
                      <a:noFill/>
                      <a:headEnd type="none" w="med" len="med"/>
                      <a:tailEnd type="none" w="med" len="med"/>
                    </a:lnBlToTr>
                    <a:noFill/>
                  </a:tcPr>
                </a:tc>
                <a:tc>
                  <a:txBody>
                    <a:bodyPr/>
                    <a:lstStyle/>
                    <a:p>
                      <a:pPr indent="0" algn="l">
                        <a:lnSpc>
                          <a:spcPct val="120000"/>
                        </a:lnSpc>
                        <a:spcBef>
                          <a:spcPts val="0"/>
                        </a:spcBef>
                        <a:spcAft>
                          <a:spcPts val="0"/>
                        </a:spcAft>
                        <a:buNone/>
                      </a:pPr>
                      <a:r>
                        <a:rPr lang="zh-CN" altLang="en-US" sz="1600" b="1" dirty="0">
                          <a:solidFill>
                            <a:schemeClr val="tx1"/>
                          </a:solidFill>
                          <a:effectLst/>
                          <a:latin typeface="微软雅黑" panose="020B0503020204020204" pitchFamily="34" charset="-122"/>
                          <a:ea typeface="微软雅黑" panose="020B0503020204020204" pitchFamily="34" charset="-122"/>
                        </a:rPr>
                        <a:t>增量留抵税额大于零</a:t>
                      </a:r>
                    </a:p>
                  </a:txBody>
                  <a:tcPr marL="25400" marR="25400" marT="6350" marB="635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headEnd type="none" w="med" len="med"/>
                      <a:tailEnd type="none" w="med" len="med"/>
                    </a:lnTlToBr>
                    <a:lnBlToTr>
                      <a:noFill/>
                      <a:headEnd type="none" w="med" len="med"/>
                      <a:tailEnd type="none" w="med" len="med"/>
                    </a:lnBlToTr>
                    <a:noFill/>
                  </a:tcPr>
                </a:tc>
                <a:tc>
                  <a:txBody>
                    <a:bodyPr/>
                    <a:lstStyle/>
                    <a:p>
                      <a:pPr indent="0" algn="l">
                        <a:lnSpc>
                          <a:spcPct val="120000"/>
                        </a:lnSpc>
                        <a:spcBef>
                          <a:spcPts val="0"/>
                        </a:spcBef>
                        <a:spcAft>
                          <a:spcPts val="0"/>
                        </a:spcAft>
                        <a:buNone/>
                      </a:pPr>
                      <a:r>
                        <a:rPr lang="zh-CN" altLang="en-US" sz="1600" b="1" dirty="0">
                          <a:solidFill>
                            <a:schemeClr val="tx1"/>
                          </a:solidFill>
                          <a:effectLst/>
                          <a:latin typeface="微软雅黑" panose="020B0503020204020204" pitchFamily="34" charset="-122"/>
                          <a:ea typeface="微软雅黑" panose="020B0503020204020204" pitchFamily="34" charset="-122"/>
                        </a:rPr>
                        <a:t>自2019年4月税款所属期起，连续六个月（按季纳税的，连续两个季度）增量留抵税额均大于零，且第6个月增量留抵税额不低于50万元</a:t>
                      </a:r>
                    </a:p>
                  </a:txBody>
                  <a:tcPr marL="25400" marR="25400" marT="6350" marB="635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headEnd type="none" w="med" len="med"/>
                      <a:tailEnd type="none" w="med" len="med"/>
                    </a:lnTlToBr>
                    <a:lnBlToTr>
                      <a:noFill/>
                      <a:headEnd type="none" w="med" len="med"/>
                      <a:tailEnd type="none" w="med" len="med"/>
                    </a:lnBlToTr>
                    <a:noFill/>
                  </a:tcPr>
                </a:tc>
              </a:tr>
              <a:tr h="327660">
                <a:tc vMerge="1">
                  <a:txBody>
                    <a:bodyPr/>
                    <a:lstStyle/>
                    <a:p>
                      <a:endParaRPr lang="zh-CN"/>
                    </a:p>
                  </a:txBody>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tcPr>
                </a:tc>
                <a:tc>
                  <a:txBody>
                    <a:bodyPr/>
                    <a:lstStyle/>
                    <a:p>
                      <a:pPr indent="0" algn="l">
                        <a:lnSpc>
                          <a:spcPct val="120000"/>
                        </a:lnSpc>
                        <a:spcBef>
                          <a:spcPts val="0"/>
                        </a:spcBef>
                        <a:spcAft>
                          <a:spcPts val="0"/>
                        </a:spcAft>
                        <a:buNone/>
                      </a:pPr>
                      <a:r>
                        <a:rPr lang="zh-CN" altLang="en-US" sz="1600" b="0" dirty="0">
                          <a:solidFill>
                            <a:schemeClr val="tx1"/>
                          </a:solidFill>
                          <a:effectLst/>
                          <a:latin typeface="微软雅黑" panose="020B0503020204020204" pitchFamily="34" charset="-122"/>
                          <a:ea typeface="微软雅黑" panose="020B0503020204020204" pitchFamily="34" charset="-122"/>
                        </a:rPr>
                        <a:t>与2019年3月所属期相比有新增加期末留抵税额</a:t>
                      </a:r>
                    </a:p>
                  </a:txBody>
                  <a:tcPr marL="25400" marR="25400" marT="6350" marB="635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headEnd type="none" w="med" len="med"/>
                      <a:tailEnd type="none" w="med" len="med"/>
                    </a:lnTlToBr>
                    <a:lnBlToTr>
                      <a:noFill/>
                      <a:headEnd type="none" w="med" len="med"/>
                      <a:tailEnd type="none" w="med" len="med"/>
                    </a:lnBlToTr>
                    <a:noFill/>
                  </a:tcPr>
                </a:tc>
                <a:tc>
                  <a:txBody>
                    <a:bodyPr/>
                    <a:lstStyle/>
                    <a:p>
                      <a:pPr indent="0" algn="l">
                        <a:lnSpc>
                          <a:spcPct val="120000"/>
                        </a:lnSpc>
                        <a:spcBef>
                          <a:spcPts val="0"/>
                        </a:spcBef>
                        <a:spcAft>
                          <a:spcPts val="0"/>
                        </a:spcAft>
                        <a:buNone/>
                      </a:pPr>
                      <a:r>
                        <a:rPr lang="zh-CN" altLang="en-US" sz="1600" b="0" dirty="0">
                          <a:solidFill>
                            <a:schemeClr val="tx1"/>
                          </a:solidFill>
                          <a:effectLst/>
                          <a:latin typeface="微软雅黑" panose="020B0503020204020204" pitchFamily="34" charset="-122"/>
                          <a:ea typeface="微软雅黑" panose="020B0503020204020204" pitchFamily="34" charset="-122"/>
                        </a:rPr>
                        <a:t>与2019年3月所属期相比有新增加期末留抵税额</a:t>
                      </a:r>
                    </a:p>
                  </a:txBody>
                  <a:tcPr marL="25400" marR="25400" marT="6350" marB="635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headEnd type="none" w="med" len="med"/>
                      <a:tailEnd type="none" w="med" len="med"/>
                    </a:lnTlToBr>
                    <a:lnBlToTr>
                      <a:noFill/>
                      <a:headEnd type="none" w="med" len="med"/>
                      <a:tailEnd type="none" w="med" len="med"/>
                    </a:lnBlToTr>
                    <a:noFill/>
                  </a:tcPr>
                </a:tc>
              </a:tr>
              <a:tr h="329565">
                <a:tc vMerge="1">
                  <a:txBody>
                    <a:bodyPr/>
                    <a:lstStyle/>
                    <a:p>
                      <a:endParaRPr lang="zh-CN"/>
                    </a:p>
                  </a:txBody>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tcPr>
                </a:tc>
                <a:tc>
                  <a:txBody>
                    <a:bodyPr/>
                    <a:lstStyle/>
                    <a:p>
                      <a:pPr indent="0" algn="l">
                        <a:lnSpc>
                          <a:spcPct val="120000"/>
                        </a:lnSpc>
                        <a:spcBef>
                          <a:spcPts val="0"/>
                        </a:spcBef>
                        <a:spcAft>
                          <a:spcPts val="0"/>
                        </a:spcAft>
                        <a:buNone/>
                      </a:pPr>
                      <a:r>
                        <a:rPr lang="zh-CN" altLang="en-US" sz="1600" b="0" dirty="0">
                          <a:solidFill>
                            <a:schemeClr val="tx1"/>
                          </a:solidFill>
                          <a:effectLst/>
                          <a:latin typeface="微软雅黑" panose="020B0503020204020204" pitchFamily="34" charset="-122"/>
                          <a:ea typeface="微软雅黑" panose="020B0503020204020204" pitchFamily="34" charset="-122"/>
                        </a:rPr>
                        <a:t>纳税信用等级为A级或者B级</a:t>
                      </a:r>
                    </a:p>
                  </a:txBody>
                  <a:tcPr marL="25400" marR="25400" marT="6350" marB="635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headEnd type="none" w="med" len="med"/>
                      <a:tailEnd type="none" w="med" len="med"/>
                    </a:lnTlToBr>
                    <a:lnBlToTr>
                      <a:noFill/>
                      <a:headEnd type="none" w="med" len="med"/>
                      <a:tailEnd type="none" w="med" len="med"/>
                    </a:lnBlToTr>
                    <a:noFill/>
                  </a:tcPr>
                </a:tc>
                <a:tc>
                  <a:txBody>
                    <a:bodyPr/>
                    <a:lstStyle/>
                    <a:p>
                      <a:pPr indent="0" algn="l">
                        <a:lnSpc>
                          <a:spcPct val="120000"/>
                        </a:lnSpc>
                        <a:spcBef>
                          <a:spcPts val="0"/>
                        </a:spcBef>
                        <a:spcAft>
                          <a:spcPts val="0"/>
                        </a:spcAft>
                        <a:buNone/>
                      </a:pPr>
                      <a:r>
                        <a:rPr lang="zh-CN" altLang="en-US" sz="1600" b="0" dirty="0">
                          <a:solidFill>
                            <a:schemeClr val="tx1"/>
                          </a:solidFill>
                          <a:effectLst/>
                          <a:latin typeface="微软雅黑" panose="020B0503020204020204" pitchFamily="34" charset="-122"/>
                          <a:ea typeface="微软雅黑" panose="020B0503020204020204" pitchFamily="34" charset="-122"/>
                        </a:rPr>
                        <a:t>纳税信用等级为A级或者B级</a:t>
                      </a:r>
                    </a:p>
                  </a:txBody>
                  <a:tcPr marL="25400" marR="25400" marT="6350" marB="635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headEnd type="none" w="med" len="med"/>
                      <a:tailEnd type="none" w="med" len="med"/>
                    </a:lnTlToBr>
                    <a:lnBlToTr>
                      <a:noFill/>
                      <a:headEnd type="none" w="med" len="med"/>
                      <a:tailEnd type="none" w="med" len="med"/>
                    </a:lnBlToTr>
                    <a:noFill/>
                  </a:tcPr>
                </a:tc>
              </a:tr>
              <a:tr h="641985">
                <a:tc vMerge="1">
                  <a:txBody>
                    <a:bodyPr/>
                    <a:lstStyle/>
                    <a:p>
                      <a:endParaRPr lang="zh-CN"/>
                    </a:p>
                  </a:txBody>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tcPr>
                </a:tc>
                <a:tc>
                  <a:txBody>
                    <a:bodyPr/>
                    <a:lstStyle/>
                    <a:p>
                      <a:pPr indent="0" algn="l">
                        <a:lnSpc>
                          <a:spcPct val="120000"/>
                        </a:lnSpc>
                        <a:spcBef>
                          <a:spcPts val="0"/>
                        </a:spcBef>
                        <a:spcAft>
                          <a:spcPts val="0"/>
                        </a:spcAft>
                        <a:buNone/>
                      </a:pPr>
                      <a:r>
                        <a:rPr lang="zh-CN" altLang="en-US" sz="1600" b="0" dirty="0">
                          <a:solidFill>
                            <a:schemeClr val="tx1"/>
                          </a:solidFill>
                          <a:effectLst/>
                          <a:latin typeface="微软雅黑" panose="020B0503020204020204" pitchFamily="34" charset="-122"/>
                          <a:ea typeface="微软雅黑" panose="020B0503020204020204" pitchFamily="34" charset="-122"/>
                        </a:rPr>
                        <a:t>申请退税前36个月未发生骗取留抵退税、出口退税或虚开增值税专用发票情形</a:t>
                      </a:r>
                    </a:p>
                  </a:txBody>
                  <a:tcPr marL="25400" marR="25400" marT="6350" marB="635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headEnd type="none" w="med" len="med"/>
                      <a:tailEnd type="none" w="med" len="med"/>
                    </a:lnTlToBr>
                    <a:lnBlToTr>
                      <a:noFill/>
                      <a:headEnd type="none" w="med" len="med"/>
                      <a:tailEnd type="none" w="med" len="med"/>
                    </a:lnBlToTr>
                    <a:noFill/>
                  </a:tcPr>
                </a:tc>
                <a:tc>
                  <a:txBody>
                    <a:bodyPr/>
                    <a:lstStyle/>
                    <a:p>
                      <a:pPr indent="0" algn="l">
                        <a:lnSpc>
                          <a:spcPct val="120000"/>
                        </a:lnSpc>
                        <a:spcBef>
                          <a:spcPts val="0"/>
                        </a:spcBef>
                        <a:spcAft>
                          <a:spcPts val="0"/>
                        </a:spcAft>
                        <a:buNone/>
                      </a:pPr>
                      <a:r>
                        <a:rPr lang="zh-CN" altLang="en-US" sz="1600" b="0" dirty="0">
                          <a:solidFill>
                            <a:schemeClr val="tx1"/>
                          </a:solidFill>
                          <a:effectLst/>
                          <a:latin typeface="微软雅黑" panose="020B0503020204020204" pitchFamily="34" charset="-122"/>
                          <a:ea typeface="微软雅黑" panose="020B0503020204020204" pitchFamily="34" charset="-122"/>
                        </a:rPr>
                        <a:t>申请退税前36个月未发生骗取留抵退税、出口退税或虚开增值税专用发票情形</a:t>
                      </a:r>
                    </a:p>
                  </a:txBody>
                  <a:tcPr marL="25400" marR="25400" marT="6350" marB="635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headEnd type="none" w="med" len="med"/>
                      <a:tailEnd type="none" w="med" len="med"/>
                    </a:lnTlToBr>
                    <a:lnBlToTr>
                      <a:noFill/>
                      <a:headEnd type="none" w="med" len="med"/>
                      <a:tailEnd type="none" w="med" len="med"/>
                    </a:lnBlToTr>
                    <a:noFill/>
                  </a:tcPr>
                </a:tc>
              </a:tr>
              <a:tr h="641985">
                <a:tc vMerge="1">
                  <a:txBody>
                    <a:bodyPr/>
                    <a:lstStyle/>
                    <a:p>
                      <a:endParaRPr lang="zh-CN"/>
                    </a:p>
                  </a:txBody>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tcPr>
                </a:tc>
                <a:tc>
                  <a:txBody>
                    <a:bodyPr/>
                    <a:lstStyle/>
                    <a:p>
                      <a:pPr indent="0" algn="l">
                        <a:lnSpc>
                          <a:spcPct val="120000"/>
                        </a:lnSpc>
                        <a:spcBef>
                          <a:spcPts val="0"/>
                        </a:spcBef>
                        <a:spcAft>
                          <a:spcPts val="0"/>
                        </a:spcAft>
                        <a:buNone/>
                      </a:pPr>
                      <a:r>
                        <a:rPr lang="zh-CN" altLang="en-US" sz="1600" b="0" dirty="0">
                          <a:solidFill>
                            <a:schemeClr val="tx1"/>
                          </a:solidFill>
                          <a:effectLst/>
                          <a:latin typeface="微软雅黑" panose="020B0503020204020204" pitchFamily="34" charset="-122"/>
                          <a:ea typeface="微软雅黑" panose="020B0503020204020204" pitchFamily="34" charset="-122"/>
                        </a:rPr>
                        <a:t>申请退税前36个月未因偷税被税务机关处罚两次及以上</a:t>
                      </a:r>
                    </a:p>
                  </a:txBody>
                  <a:tcPr marL="25400" marR="25400" marT="6350" marB="635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headEnd type="none" w="med" len="med"/>
                      <a:tailEnd type="none" w="med" len="med"/>
                    </a:lnTlToBr>
                    <a:lnBlToTr>
                      <a:noFill/>
                      <a:headEnd type="none" w="med" len="med"/>
                      <a:tailEnd type="none" w="med" len="med"/>
                    </a:lnBlToTr>
                    <a:noFill/>
                  </a:tcPr>
                </a:tc>
                <a:tc>
                  <a:txBody>
                    <a:bodyPr/>
                    <a:lstStyle/>
                    <a:p>
                      <a:pPr indent="0" algn="l">
                        <a:lnSpc>
                          <a:spcPct val="120000"/>
                        </a:lnSpc>
                        <a:spcBef>
                          <a:spcPts val="0"/>
                        </a:spcBef>
                        <a:spcAft>
                          <a:spcPts val="0"/>
                        </a:spcAft>
                        <a:buNone/>
                      </a:pPr>
                      <a:r>
                        <a:rPr lang="zh-CN" altLang="en-US" sz="1600" b="0" dirty="0">
                          <a:solidFill>
                            <a:schemeClr val="tx1"/>
                          </a:solidFill>
                          <a:effectLst/>
                          <a:latin typeface="微软雅黑" panose="020B0503020204020204" pitchFamily="34" charset="-122"/>
                          <a:ea typeface="微软雅黑" panose="020B0503020204020204" pitchFamily="34" charset="-122"/>
                        </a:rPr>
                        <a:t>申请退税前36个月未因偷税被税务机关处罚两次及以上</a:t>
                      </a:r>
                    </a:p>
                  </a:txBody>
                  <a:tcPr marL="25400" marR="25400" marT="6350" marB="635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headEnd type="none" w="med" len="med"/>
                      <a:tailEnd type="none" w="med" len="med"/>
                    </a:lnTlToBr>
                    <a:lnBlToTr>
                      <a:noFill/>
                      <a:headEnd type="none" w="med" len="med"/>
                      <a:tailEnd type="none" w="med" len="med"/>
                    </a:lnBlToTr>
                    <a:noFill/>
                  </a:tcPr>
                </a:tc>
              </a:tr>
              <a:tr h="641985">
                <a:tc vMerge="1">
                  <a:txBody>
                    <a:bodyPr/>
                    <a:lstStyle/>
                    <a:p>
                      <a:endParaRPr lang="zh-CN"/>
                    </a:p>
                  </a:txBody>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tcPr>
                </a:tc>
                <a:tc>
                  <a:txBody>
                    <a:bodyPr/>
                    <a:lstStyle/>
                    <a:p>
                      <a:pPr indent="0" algn="l">
                        <a:lnSpc>
                          <a:spcPct val="120000"/>
                        </a:lnSpc>
                        <a:spcBef>
                          <a:spcPts val="0"/>
                        </a:spcBef>
                        <a:spcAft>
                          <a:spcPts val="0"/>
                        </a:spcAft>
                        <a:buNone/>
                      </a:pPr>
                      <a:r>
                        <a:rPr lang="zh-CN" altLang="en-US" sz="1600" b="0" dirty="0">
                          <a:solidFill>
                            <a:schemeClr val="tx1"/>
                          </a:solidFill>
                          <a:effectLst/>
                          <a:latin typeface="微软雅黑" panose="020B0503020204020204" pitchFamily="34" charset="-122"/>
                          <a:ea typeface="微软雅黑" panose="020B0503020204020204" pitchFamily="34" charset="-122"/>
                        </a:rPr>
                        <a:t>自2019年4月1日起未享受即征即退、</a:t>
                      </a:r>
                      <a:r>
                        <a:rPr lang="zh-CN" altLang="en-US" sz="1600" dirty="0">
                          <a:solidFill>
                            <a:schemeClr val="tx1"/>
                          </a:solidFill>
                          <a:effectLst/>
                          <a:latin typeface="微软雅黑" panose="020B0503020204020204" pitchFamily="34" charset="-122"/>
                          <a:ea typeface="微软雅黑" panose="020B0503020204020204" pitchFamily="34" charset="-122"/>
                          <a:sym typeface="+mn-ea"/>
                        </a:rPr>
                        <a:t>先征后返（退）政策</a:t>
                      </a:r>
                      <a:endParaRPr lang="zh-CN" altLang="en-US" sz="1600" b="0" dirty="0">
                        <a:solidFill>
                          <a:schemeClr val="tx1"/>
                        </a:solidFill>
                        <a:effectLst/>
                        <a:latin typeface="微软雅黑" panose="020B0503020204020204" pitchFamily="34" charset="-122"/>
                        <a:ea typeface="微软雅黑" panose="020B0503020204020204" pitchFamily="34" charset="-122"/>
                        <a:sym typeface="+mn-ea"/>
                      </a:endParaRPr>
                    </a:p>
                  </a:txBody>
                  <a:tcPr marL="25400" marR="25400" marT="6350" marB="635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headEnd type="none" w="med" len="med"/>
                      <a:tailEnd type="none" w="med" len="med"/>
                    </a:lnTlToBr>
                    <a:lnBlToTr>
                      <a:noFill/>
                      <a:headEnd type="none" w="med" len="med"/>
                      <a:tailEnd type="none" w="med" len="med"/>
                    </a:lnBlToTr>
                    <a:noFill/>
                  </a:tcPr>
                </a:tc>
                <a:tc>
                  <a:txBody>
                    <a:bodyPr/>
                    <a:lstStyle/>
                    <a:p>
                      <a:pPr indent="0" algn="l">
                        <a:lnSpc>
                          <a:spcPct val="120000"/>
                        </a:lnSpc>
                        <a:spcBef>
                          <a:spcPts val="0"/>
                        </a:spcBef>
                        <a:spcAft>
                          <a:spcPts val="0"/>
                        </a:spcAft>
                        <a:buNone/>
                      </a:pPr>
                      <a:r>
                        <a:rPr lang="zh-CN" altLang="en-US" sz="1600" b="0" dirty="0">
                          <a:solidFill>
                            <a:schemeClr val="tx1"/>
                          </a:solidFill>
                          <a:effectLst/>
                          <a:latin typeface="微软雅黑" panose="020B0503020204020204" pitchFamily="34" charset="-122"/>
                          <a:ea typeface="微软雅黑" panose="020B0503020204020204" pitchFamily="34" charset="-122"/>
                        </a:rPr>
                        <a:t>自2019年4月1日起未享受即征即退、先征后返（退）政策</a:t>
                      </a:r>
                    </a:p>
                  </a:txBody>
                  <a:tcPr marL="25400" marR="25400" marT="6350" marB="635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headEnd type="none" w="med" len="med"/>
                      <a:tailEnd type="none" w="med" len="med"/>
                    </a:lnTlToBr>
                    <a:lnBlToTr>
                      <a:noFill/>
                      <a:headEnd type="none" w="med" len="med"/>
                      <a:tailEnd type="none" w="med" len="med"/>
                    </a:lnBlToTr>
                    <a:noFill/>
                  </a:tcPr>
                </a:tc>
              </a:tr>
              <a:tr h="802640">
                <a:tc vMerge="1">
                  <a:txBody>
                    <a:bodyPr/>
                    <a:lstStyle/>
                    <a:p>
                      <a:endParaRPr lang="zh-CN"/>
                    </a:p>
                  </a:txBody>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B w="6350" cap="flat" cmpd="sng">
                      <a:solidFill>
                        <a:srgbClr val="000000"/>
                      </a:solidFill>
                      <a:prstDash val="solid"/>
                      <a:headEnd type="none" w="med" len="med"/>
                      <a:tailEnd type="none" w="med" len="med"/>
                    </a:lnB>
                  </a:tcPr>
                </a:tc>
                <a:tc>
                  <a:txBody>
                    <a:bodyPr/>
                    <a:lstStyle/>
                    <a:p>
                      <a:pPr indent="0" algn="l">
                        <a:lnSpc>
                          <a:spcPct val="120000"/>
                        </a:lnSpc>
                        <a:spcBef>
                          <a:spcPts val="0"/>
                        </a:spcBef>
                        <a:spcAft>
                          <a:spcPts val="0"/>
                        </a:spcAft>
                        <a:buNone/>
                      </a:pPr>
                      <a:r>
                        <a:rPr lang="zh-CN" altLang="en-US" sz="1600" b="1" dirty="0">
                          <a:solidFill>
                            <a:schemeClr val="tx1"/>
                          </a:solidFill>
                          <a:effectLst/>
                          <a:latin typeface="微软雅黑" panose="020B0503020204020204" pitchFamily="34" charset="-122"/>
                          <a:ea typeface="微软雅黑" panose="020B0503020204020204" pitchFamily="34" charset="-122"/>
                        </a:rPr>
                        <a:t>允许退还的增量留抵税额=</a:t>
                      </a:r>
                      <a:r>
                        <a:rPr lang="en-US" altLang="zh-CN" sz="1600" b="1" dirty="0">
                          <a:solidFill>
                            <a:schemeClr val="tx1"/>
                          </a:solidFill>
                          <a:effectLst/>
                          <a:latin typeface="微软雅黑" panose="020B0503020204020204" pitchFamily="34" charset="-122"/>
                          <a:ea typeface="微软雅黑" panose="020B0503020204020204" pitchFamily="34" charset="-122"/>
                        </a:rPr>
                        <a:t>(</a:t>
                      </a:r>
                      <a:r>
                        <a:rPr lang="zh-CN" altLang="en-US" sz="1600" b="1" dirty="0">
                          <a:solidFill>
                            <a:schemeClr val="tx1"/>
                          </a:solidFill>
                          <a:effectLst/>
                          <a:latin typeface="微软雅黑" panose="020B0503020204020204" pitchFamily="34" charset="-122"/>
                          <a:ea typeface="微软雅黑" panose="020B0503020204020204" pitchFamily="34" charset="-122"/>
                        </a:rPr>
                        <a:t>增量留抵税额-当期核准的免抵退税应退税额</a:t>
                      </a:r>
                      <a:r>
                        <a:rPr lang="en-US" altLang="zh-CN" sz="1600" b="1" dirty="0">
                          <a:solidFill>
                            <a:schemeClr val="tx1"/>
                          </a:solidFill>
                          <a:effectLst/>
                          <a:latin typeface="微软雅黑" panose="020B0503020204020204" pitchFamily="34" charset="-122"/>
                          <a:ea typeface="微软雅黑" panose="020B0503020204020204" pitchFamily="34" charset="-122"/>
                        </a:rPr>
                        <a:t>)</a:t>
                      </a:r>
                      <a:r>
                        <a:rPr lang="zh-CN" altLang="en-US" sz="1600" b="1" dirty="0">
                          <a:solidFill>
                            <a:schemeClr val="tx1"/>
                          </a:solidFill>
                          <a:effectLst/>
                          <a:latin typeface="微软雅黑" panose="020B0503020204020204" pitchFamily="34" charset="-122"/>
                          <a:ea typeface="微软雅黑" panose="020B0503020204020204" pitchFamily="34" charset="-122"/>
                          <a:sym typeface="+mn-ea"/>
                        </a:rPr>
                        <a:t>×进项构成比例</a:t>
                      </a:r>
                      <a:endParaRPr lang="zh-CN" altLang="en-US" sz="1600" b="1" dirty="0">
                        <a:solidFill>
                          <a:schemeClr val="tx1"/>
                        </a:solidFill>
                        <a:effectLst/>
                        <a:latin typeface="微软雅黑" panose="020B0503020204020204" pitchFamily="34" charset="-122"/>
                        <a:ea typeface="微软雅黑" panose="020B0503020204020204" pitchFamily="34" charset="-122"/>
                      </a:endParaRPr>
                    </a:p>
                  </a:txBody>
                  <a:tcPr marL="25400" marR="25400" marT="6350" marB="635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headEnd type="none" w="med" len="med"/>
                      <a:tailEnd type="none" w="med" len="med"/>
                    </a:lnTlToBr>
                    <a:lnBlToTr>
                      <a:noFill/>
                      <a:headEnd type="none" w="med" len="med"/>
                      <a:tailEnd type="none" w="med" len="med"/>
                    </a:lnBlToTr>
                    <a:noFill/>
                  </a:tcPr>
                </a:tc>
                <a:tc>
                  <a:txBody>
                    <a:bodyPr/>
                    <a:lstStyle/>
                    <a:p>
                      <a:pPr indent="0" algn="l">
                        <a:lnSpc>
                          <a:spcPct val="120000"/>
                        </a:lnSpc>
                        <a:spcBef>
                          <a:spcPts val="0"/>
                        </a:spcBef>
                        <a:spcAft>
                          <a:spcPts val="0"/>
                        </a:spcAft>
                        <a:buNone/>
                      </a:pPr>
                      <a:r>
                        <a:rPr lang="zh-CN" altLang="en-US" sz="1600" b="1" dirty="0">
                          <a:solidFill>
                            <a:schemeClr val="tx1"/>
                          </a:solidFill>
                          <a:effectLst/>
                          <a:latin typeface="微软雅黑" panose="020B0503020204020204" pitchFamily="34" charset="-122"/>
                          <a:ea typeface="微软雅黑" panose="020B0503020204020204" pitchFamily="34" charset="-122"/>
                        </a:rPr>
                        <a:t>允许退还的增量留抵税额=</a:t>
                      </a:r>
                      <a:r>
                        <a:rPr lang="en-US" altLang="zh-CN" sz="1600" b="1" dirty="0">
                          <a:solidFill>
                            <a:schemeClr val="tx1"/>
                          </a:solidFill>
                          <a:effectLst/>
                          <a:latin typeface="微软雅黑" panose="020B0503020204020204" pitchFamily="34" charset="-122"/>
                          <a:ea typeface="微软雅黑" panose="020B0503020204020204" pitchFamily="34" charset="-122"/>
                        </a:rPr>
                        <a:t>(</a:t>
                      </a:r>
                      <a:r>
                        <a:rPr lang="zh-CN" altLang="en-US" sz="1600" b="1" dirty="0">
                          <a:solidFill>
                            <a:schemeClr val="tx1"/>
                          </a:solidFill>
                          <a:effectLst/>
                          <a:latin typeface="微软雅黑" panose="020B0503020204020204" pitchFamily="34" charset="-122"/>
                          <a:ea typeface="微软雅黑" panose="020B0503020204020204" pitchFamily="34" charset="-122"/>
                        </a:rPr>
                        <a:t>增量留抵税额-当期核准的免抵退税应退税额</a:t>
                      </a:r>
                      <a:r>
                        <a:rPr lang="en-US" altLang="zh-CN" sz="1600" b="1" dirty="0">
                          <a:solidFill>
                            <a:schemeClr val="tx1"/>
                          </a:solidFill>
                          <a:effectLst/>
                          <a:latin typeface="微软雅黑" panose="020B0503020204020204" pitchFamily="34" charset="-122"/>
                          <a:ea typeface="微软雅黑" panose="020B0503020204020204" pitchFamily="34" charset="-122"/>
                        </a:rPr>
                        <a:t>)</a:t>
                      </a:r>
                      <a:r>
                        <a:rPr lang="zh-CN" altLang="en-US" sz="1600" b="1" dirty="0">
                          <a:solidFill>
                            <a:schemeClr val="tx1"/>
                          </a:solidFill>
                          <a:effectLst/>
                          <a:latin typeface="微软雅黑" panose="020B0503020204020204" pitchFamily="34" charset="-122"/>
                          <a:ea typeface="微软雅黑" panose="020B0503020204020204" pitchFamily="34" charset="-122"/>
                          <a:sym typeface="+mn-ea"/>
                        </a:rPr>
                        <a:t>×进项构成比例×60%</a:t>
                      </a:r>
                    </a:p>
                  </a:txBody>
                  <a:tcPr marL="25400" marR="25400" marT="6350" marB="635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headEnd type="none" w="med" len="med"/>
                      <a:tailEnd type="none" w="med" len="med"/>
                    </a:lnTlToBr>
                    <a:lnBlToTr>
                      <a:noFill/>
                      <a:headEnd type="none" w="med" len="med"/>
                      <a:tailEnd type="none" w="med" len="med"/>
                    </a:lnBlToTr>
                    <a:noFill/>
                  </a:tcPr>
                </a:tc>
              </a:tr>
            </a:tbl>
          </a:graphicData>
        </a:graphic>
      </p:graphicFrame>
    </p:spTree>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ext Placeholder 4"/>
          <p:cNvSpPr txBox="1">
            <a:spLocks noChangeArrowheads="1"/>
          </p:cNvSpPr>
          <p:nvPr/>
        </p:nvSpPr>
        <p:spPr bwMode="auto">
          <a:xfrm>
            <a:off x="814388" y="573088"/>
            <a:ext cx="3009900" cy="660400"/>
          </a:xfrm>
          <a:prstGeom prst="rect">
            <a:avLst/>
          </a:prstGeom>
          <a:noFill/>
          <a:ln w="9525">
            <a:noFill/>
            <a:miter lim="800000"/>
          </a:ln>
        </p:spPr>
        <p:txBody>
          <a:bodyPr anchor="ctr"/>
          <a:lstStyle/>
          <a:p>
            <a:pPr algn="ctr" fontAlgn="auto">
              <a:spcBef>
                <a:spcPct val="20000"/>
              </a:spcBef>
              <a:buFont typeface="Arial" panose="020B0604020202020204" pitchFamily="34" charset="0"/>
            </a:pPr>
            <a:r>
              <a:rPr lang="zh-CN" altLang="en-US" sz="4265" b="1" noProof="1">
                <a:solidFill>
                  <a:schemeClr val="accent1"/>
                </a:solidFill>
                <a:latin typeface="微软雅黑" panose="020B0503020204020204" pitchFamily="34" charset="-122"/>
                <a:ea typeface="微软雅黑" panose="020B0503020204020204" pitchFamily="34" charset="-122"/>
                <a:cs typeface="+mn-cs"/>
              </a:rPr>
              <a:t>目录</a:t>
            </a:r>
            <a:r>
              <a:rPr lang="en-US" altLang="zh-CN" sz="4265" b="1" noProof="1">
                <a:solidFill>
                  <a:schemeClr val="accent1"/>
                </a:solidFill>
                <a:latin typeface="微软雅黑" panose="020B0503020204020204" pitchFamily="34" charset="-122"/>
                <a:ea typeface="微软雅黑" panose="020B0503020204020204" pitchFamily="34" charset="-122"/>
                <a:cs typeface="+mn-cs"/>
              </a:rPr>
              <a:t>/</a:t>
            </a:r>
            <a:r>
              <a:rPr lang="en-US" altLang="zh-CN" sz="2400" b="1" noProof="1">
                <a:solidFill>
                  <a:schemeClr val="accent1"/>
                </a:solidFill>
                <a:latin typeface="微软雅黑" panose="020B0503020204020204" pitchFamily="34" charset="-122"/>
                <a:ea typeface="微软雅黑" panose="020B0503020204020204" pitchFamily="34" charset="-122"/>
                <a:cs typeface="+mn-cs"/>
              </a:rPr>
              <a:t>Contents</a:t>
            </a:r>
            <a:endParaRPr lang="en-GB" altLang="zh-CN" sz="2400" b="1" noProof="1">
              <a:solidFill>
                <a:schemeClr val="accent1"/>
              </a:solidFill>
              <a:latin typeface="微软雅黑" panose="020B0503020204020204" pitchFamily="34" charset="-122"/>
              <a:ea typeface="微软雅黑" panose="020B0503020204020204" pitchFamily="34" charset="-122"/>
            </a:endParaRPr>
          </a:p>
        </p:txBody>
      </p:sp>
      <p:cxnSp>
        <p:nvCxnSpPr>
          <p:cNvPr id="43" name="直接连接符 42"/>
          <p:cNvCxnSpPr/>
          <p:nvPr/>
        </p:nvCxnSpPr>
        <p:spPr>
          <a:xfrm>
            <a:off x="922338" y="1411288"/>
            <a:ext cx="10199688" cy="0"/>
          </a:xfrm>
          <a:prstGeom prst="line">
            <a:avLst/>
          </a:prstGeom>
        </p:spPr>
        <p:style>
          <a:lnRef idx="1">
            <a:schemeClr val="accent1"/>
          </a:lnRef>
          <a:fillRef idx="0">
            <a:schemeClr val="accent1"/>
          </a:fillRef>
          <a:effectRef idx="0">
            <a:schemeClr val="accent1"/>
          </a:effectRef>
          <a:fontRef idx="minor">
            <a:schemeClr val="tx1"/>
          </a:fontRef>
        </p:style>
      </p:cxnSp>
      <p:grpSp>
        <p:nvGrpSpPr>
          <p:cNvPr id="19465" name="组合 33"/>
          <p:cNvGrpSpPr/>
          <p:nvPr/>
        </p:nvGrpSpPr>
        <p:grpSpPr>
          <a:xfrm>
            <a:off x="10609263" y="654050"/>
            <a:ext cx="574675" cy="577850"/>
            <a:chOff x="6084168" y="1274820"/>
            <a:chExt cx="432048" cy="432834"/>
          </a:xfrm>
        </p:grpSpPr>
        <p:sp>
          <p:nvSpPr>
            <p:cNvPr id="19466" name="椭圆 22"/>
            <p:cNvSpPr/>
            <p:nvPr/>
          </p:nvSpPr>
          <p:spPr>
            <a:xfrm>
              <a:off x="6084168" y="1274820"/>
              <a:ext cx="432048" cy="432834"/>
            </a:xfrm>
            <a:prstGeom prst="ellipse">
              <a:avLst/>
            </a:prstGeom>
            <a:solidFill>
              <a:schemeClr val="accent1"/>
            </a:solidFill>
            <a:ln w="9525">
              <a:noFill/>
            </a:ln>
          </p:spPr>
          <p:txBody>
            <a:bodyPr anchor="ctr"/>
            <a:lstStyle/>
            <a:p>
              <a:pPr algn="ctr"/>
              <a:endParaRPr lang="zh-CN" altLang="en-US" sz="2400">
                <a:solidFill>
                  <a:srgbClr val="FFFFFF"/>
                </a:solidFill>
                <a:latin typeface="Calibri" panose="020F0502020204030204" charset="0"/>
                <a:ea typeface="宋体" panose="02010600030101010101" pitchFamily="2" charset="-122"/>
              </a:endParaRPr>
            </a:p>
          </p:txBody>
        </p:sp>
        <p:sp>
          <p:nvSpPr>
            <p:cNvPr id="19467" name="Freeform 59"/>
            <p:cNvSpPr/>
            <p:nvPr/>
          </p:nvSpPr>
          <p:spPr>
            <a:xfrm>
              <a:off x="6180302" y="1365898"/>
              <a:ext cx="239780" cy="250679"/>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0" b="0"/>
              <a:pathLst>
                <a:path w="581" h="609">
                  <a:moveTo>
                    <a:pt x="566" y="523"/>
                  </a:moveTo>
                  <a:lnTo>
                    <a:pt x="566" y="523"/>
                  </a:lnTo>
                  <a:cubicBezTo>
                    <a:pt x="495" y="594"/>
                    <a:pt x="495" y="594"/>
                    <a:pt x="495" y="594"/>
                  </a:cubicBezTo>
                  <a:cubicBezTo>
                    <a:pt x="488" y="601"/>
                    <a:pt x="481" y="608"/>
                    <a:pt x="474" y="608"/>
                  </a:cubicBezTo>
                  <a:cubicBezTo>
                    <a:pt x="467" y="608"/>
                    <a:pt x="460" y="601"/>
                    <a:pt x="453" y="594"/>
                  </a:cubicBezTo>
                  <a:cubicBezTo>
                    <a:pt x="417" y="558"/>
                    <a:pt x="417" y="558"/>
                    <a:pt x="417" y="558"/>
                  </a:cubicBezTo>
                  <a:cubicBezTo>
                    <a:pt x="410" y="551"/>
                    <a:pt x="410" y="544"/>
                    <a:pt x="410" y="537"/>
                  </a:cubicBezTo>
                  <a:cubicBezTo>
                    <a:pt x="410" y="523"/>
                    <a:pt x="417" y="509"/>
                    <a:pt x="439" y="509"/>
                  </a:cubicBezTo>
                  <a:cubicBezTo>
                    <a:pt x="446" y="509"/>
                    <a:pt x="453" y="516"/>
                    <a:pt x="453" y="523"/>
                  </a:cubicBezTo>
                  <a:cubicBezTo>
                    <a:pt x="474" y="537"/>
                    <a:pt x="474" y="537"/>
                    <a:pt x="474" y="537"/>
                  </a:cubicBezTo>
                  <a:cubicBezTo>
                    <a:pt x="530" y="481"/>
                    <a:pt x="530" y="481"/>
                    <a:pt x="530" y="481"/>
                  </a:cubicBezTo>
                  <a:cubicBezTo>
                    <a:pt x="537" y="474"/>
                    <a:pt x="545" y="474"/>
                    <a:pt x="552" y="474"/>
                  </a:cubicBezTo>
                  <a:cubicBezTo>
                    <a:pt x="566" y="474"/>
                    <a:pt x="580" y="488"/>
                    <a:pt x="580" y="502"/>
                  </a:cubicBezTo>
                  <a:cubicBezTo>
                    <a:pt x="580" y="509"/>
                    <a:pt x="573" y="516"/>
                    <a:pt x="566" y="523"/>
                  </a:cubicBezTo>
                  <a:close/>
                  <a:moveTo>
                    <a:pt x="474" y="495"/>
                  </a:moveTo>
                  <a:lnTo>
                    <a:pt x="474" y="495"/>
                  </a:lnTo>
                  <a:cubicBezTo>
                    <a:pt x="467" y="488"/>
                    <a:pt x="453" y="481"/>
                    <a:pt x="439" y="481"/>
                  </a:cubicBezTo>
                  <a:cubicBezTo>
                    <a:pt x="403" y="481"/>
                    <a:pt x="382" y="509"/>
                    <a:pt x="382" y="537"/>
                  </a:cubicBezTo>
                  <a:cubicBezTo>
                    <a:pt x="382" y="558"/>
                    <a:pt x="389" y="573"/>
                    <a:pt x="396" y="580"/>
                  </a:cubicBezTo>
                  <a:cubicBezTo>
                    <a:pt x="424" y="608"/>
                    <a:pt x="424" y="608"/>
                    <a:pt x="424" y="608"/>
                  </a:cubicBezTo>
                  <a:cubicBezTo>
                    <a:pt x="29" y="608"/>
                    <a:pt x="29" y="608"/>
                    <a:pt x="29" y="608"/>
                  </a:cubicBezTo>
                  <a:cubicBezTo>
                    <a:pt x="15" y="608"/>
                    <a:pt x="0" y="594"/>
                    <a:pt x="0" y="580"/>
                  </a:cubicBezTo>
                  <a:cubicBezTo>
                    <a:pt x="0" y="85"/>
                    <a:pt x="0" y="85"/>
                    <a:pt x="0" y="85"/>
                  </a:cubicBezTo>
                  <a:cubicBezTo>
                    <a:pt x="0" y="71"/>
                    <a:pt x="15" y="56"/>
                    <a:pt x="29" y="56"/>
                  </a:cubicBezTo>
                  <a:cubicBezTo>
                    <a:pt x="78" y="56"/>
                    <a:pt x="78" y="56"/>
                    <a:pt x="78" y="56"/>
                  </a:cubicBezTo>
                  <a:cubicBezTo>
                    <a:pt x="78" y="85"/>
                    <a:pt x="78" y="85"/>
                    <a:pt x="78" y="85"/>
                  </a:cubicBezTo>
                  <a:cubicBezTo>
                    <a:pt x="78" y="120"/>
                    <a:pt x="106" y="141"/>
                    <a:pt x="135" y="141"/>
                  </a:cubicBezTo>
                  <a:cubicBezTo>
                    <a:pt x="163" y="141"/>
                    <a:pt x="191" y="120"/>
                    <a:pt x="191" y="85"/>
                  </a:cubicBezTo>
                  <a:cubicBezTo>
                    <a:pt x="191" y="56"/>
                    <a:pt x="191" y="56"/>
                    <a:pt x="191" y="56"/>
                  </a:cubicBezTo>
                  <a:cubicBezTo>
                    <a:pt x="219" y="56"/>
                    <a:pt x="219" y="56"/>
                    <a:pt x="219" y="56"/>
                  </a:cubicBezTo>
                  <a:cubicBezTo>
                    <a:pt x="219" y="85"/>
                    <a:pt x="219" y="85"/>
                    <a:pt x="219" y="85"/>
                  </a:cubicBezTo>
                  <a:cubicBezTo>
                    <a:pt x="219" y="120"/>
                    <a:pt x="248" y="141"/>
                    <a:pt x="276" y="141"/>
                  </a:cubicBezTo>
                  <a:cubicBezTo>
                    <a:pt x="304" y="141"/>
                    <a:pt x="333" y="120"/>
                    <a:pt x="333" y="85"/>
                  </a:cubicBezTo>
                  <a:cubicBezTo>
                    <a:pt x="333" y="56"/>
                    <a:pt x="333" y="56"/>
                    <a:pt x="333" y="56"/>
                  </a:cubicBezTo>
                  <a:cubicBezTo>
                    <a:pt x="361" y="56"/>
                    <a:pt x="361" y="56"/>
                    <a:pt x="361" y="56"/>
                  </a:cubicBezTo>
                  <a:cubicBezTo>
                    <a:pt x="361" y="85"/>
                    <a:pt x="361" y="85"/>
                    <a:pt x="361" y="85"/>
                  </a:cubicBezTo>
                  <a:cubicBezTo>
                    <a:pt x="361" y="120"/>
                    <a:pt x="389" y="141"/>
                    <a:pt x="417" y="141"/>
                  </a:cubicBezTo>
                  <a:cubicBezTo>
                    <a:pt x="446" y="141"/>
                    <a:pt x="474" y="120"/>
                    <a:pt x="474" y="85"/>
                  </a:cubicBezTo>
                  <a:cubicBezTo>
                    <a:pt x="474" y="56"/>
                    <a:pt x="474" y="56"/>
                    <a:pt x="474" y="56"/>
                  </a:cubicBezTo>
                  <a:cubicBezTo>
                    <a:pt x="523" y="56"/>
                    <a:pt x="523" y="56"/>
                    <a:pt x="523" y="56"/>
                  </a:cubicBezTo>
                  <a:cubicBezTo>
                    <a:pt x="537" y="56"/>
                    <a:pt x="552" y="71"/>
                    <a:pt x="552" y="85"/>
                  </a:cubicBezTo>
                  <a:cubicBezTo>
                    <a:pt x="552" y="445"/>
                    <a:pt x="552" y="445"/>
                    <a:pt x="552" y="445"/>
                  </a:cubicBezTo>
                  <a:cubicBezTo>
                    <a:pt x="530" y="445"/>
                    <a:pt x="516" y="452"/>
                    <a:pt x="509" y="460"/>
                  </a:cubicBezTo>
                  <a:lnTo>
                    <a:pt x="474" y="495"/>
                  </a:lnTo>
                  <a:close/>
                  <a:moveTo>
                    <a:pt x="78" y="488"/>
                  </a:moveTo>
                  <a:lnTo>
                    <a:pt x="78" y="488"/>
                  </a:lnTo>
                  <a:cubicBezTo>
                    <a:pt x="78" y="502"/>
                    <a:pt x="85" y="509"/>
                    <a:pt x="99" y="509"/>
                  </a:cubicBezTo>
                  <a:cubicBezTo>
                    <a:pt x="283" y="509"/>
                    <a:pt x="283" y="509"/>
                    <a:pt x="283" y="509"/>
                  </a:cubicBezTo>
                  <a:cubicBezTo>
                    <a:pt x="297" y="509"/>
                    <a:pt x="304" y="502"/>
                    <a:pt x="304" y="488"/>
                  </a:cubicBezTo>
                  <a:cubicBezTo>
                    <a:pt x="304" y="474"/>
                    <a:pt x="297" y="467"/>
                    <a:pt x="283" y="467"/>
                  </a:cubicBezTo>
                  <a:cubicBezTo>
                    <a:pt x="99" y="467"/>
                    <a:pt x="99" y="467"/>
                    <a:pt x="99" y="467"/>
                  </a:cubicBezTo>
                  <a:cubicBezTo>
                    <a:pt x="85" y="467"/>
                    <a:pt x="78" y="474"/>
                    <a:pt x="78" y="488"/>
                  </a:cubicBezTo>
                  <a:close/>
                  <a:moveTo>
                    <a:pt x="446" y="219"/>
                  </a:moveTo>
                  <a:lnTo>
                    <a:pt x="446" y="219"/>
                  </a:lnTo>
                  <a:cubicBezTo>
                    <a:pt x="106" y="219"/>
                    <a:pt x="106" y="219"/>
                    <a:pt x="106" y="219"/>
                  </a:cubicBezTo>
                  <a:cubicBezTo>
                    <a:pt x="92" y="219"/>
                    <a:pt x="78" y="233"/>
                    <a:pt x="78" y="247"/>
                  </a:cubicBezTo>
                  <a:cubicBezTo>
                    <a:pt x="78" y="262"/>
                    <a:pt x="92" y="276"/>
                    <a:pt x="106" y="276"/>
                  </a:cubicBezTo>
                  <a:cubicBezTo>
                    <a:pt x="446" y="276"/>
                    <a:pt x="446" y="276"/>
                    <a:pt x="446" y="276"/>
                  </a:cubicBezTo>
                  <a:cubicBezTo>
                    <a:pt x="460" y="276"/>
                    <a:pt x="474" y="262"/>
                    <a:pt x="474" y="247"/>
                  </a:cubicBezTo>
                  <a:cubicBezTo>
                    <a:pt x="474" y="233"/>
                    <a:pt x="460" y="219"/>
                    <a:pt x="446" y="219"/>
                  </a:cubicBezTo>
                  <a:close/>
                  <a:moveTo>
                    <a:pt x="446" y="339"/>
                  </a:moveTo>
                  <a:lnTo>
                    <a:pt x="446" y="339"/>
                  </a:lnTo>
                  <a:cubicBezTo>
                    <a:pt x="276" y="339"/>
                    <a:pt x="276" y="339"/>
                    <a:pt x="276" y="339"/>
                  </a:cubicBezTo>
                  <a:cubicBezTo>
                    <a:pt x="226" y="339"/>
                    <a:pt x="226" y="339"/>
                    <a:pt x="226" y="339"/>
                  </a:cubicBezTo>
                  <a:cubicBezTo>
                    <a:pt x="106" y="339"/>
                    <a:pt x="106" y="339"/>
                    <a:pt x="106" y="339"/>
                  </a:cubicBezTo>
                  <a:cubicBezTo>
                    <a:pt x="92" y="339"/>
                    <a:pt x="78" y="353"/>
                    <a:pt x="78" y="367"/>
                  </a:cubicBezTo>
                  <a:cubicBezTo>
                    <a:pt x="78" y="389"/>
                    <a:pt x="92" y="396"/>
                    <a:pt x="106" y="396"/>
                  </a:cubicBezTo>
                  <a:cubicBezTo>
                    <a:pt x="226" y="396"/>
                    <a:pt x="226" y="396"/>
                    <a:pt x="226" y="396"/>
                  </a:cubicBezTo>
                  <a:cubicBezTo>
                    <a:pt x="276" y="396"/>
                    <a:pt x="276" y="396"/>
                    <a:pt x="276" y="396"/>
                  </a:cubicBezTo>
                  <a:cubicBezTo>
                    <a:pt x="446" y="396"/>
                    <a:pt x="446" y="396"/>
                    <a:pt x="446" y="396"/>
                  </a:cubicBezTo>
                  <a:cubicBezTo>
                    <a:pt x="460" y="396"/>
                    <a:pt x="474" y="389"/>
                    <a:pt x="474" y="367"/>
                  </a:cubicBezTo>
                  <a:cubicBezTo>
                    <a:pt x="474" y="353"/>
                    <a:pt x="460" y="339"/>
                    <a:pt x="446" y="339"/>
                  </a:cubicBezTo>
                  <a:close/>
                  <a:moveTo>
                    <a:pt x="417" y="113"/>
                  </a:moveTo>
                  <a:lnTo>
                    <a:pt x="417" y="113"/>
                  </a:lnTo>
                  <a:cubicBezTo>
                    <a:pt x="403" y="113"/>
                    <a:pt x="389" y="106"/>
                    <a:pt x="389" y="85"/>
                  </a:cubicBezTo>
                  <a:cubicBezTo>
                    <a:pt x="389" y="28"/>
                    <a:pt x="389" y="28"/>
                    <a:pt x="389" y="28"/>
                  </a:cubicBezTo>
                  <a:cubicBezTo>
                    <a:pt x="389" y="14"/>
                    <a:pt x="403" y="0"/>
                    <a:pt x="417" y="0"/>
                  </a:cubicBezTo>
                  <a:cubicBezTo>
                    <a:pt x="431" y="0"/>
                    <a:pt x="446" y="14"/>
                    <a:pt x="446" y="28"/>
                  </a:cubicBezTo>
                  <a:cubicBezTo>
                    <a:pt x="446" y="85"/>
                    <a:pt x="446" y="85"/>
                    <a:pt x="446" y="85"/>
                  </a:cubicBezTo>
                  <a:cubicBezTo>
                    <a:pt x="446" y="106"/>
                    <a:pt x="431" y="113"/>
                    <a:pt x="417" y="113"/>
                  </a:cubicBezTo>
                  <a:close/>
                  <a:moveTo>
                    <a:pt x="276" y="113"/>
                  </a:moveTo>
                  <a:lnTo>
                    <a:pt x="276" y="113"/>
                  </a:lnTo>
                  <a:cubicBezTo>
                    <a:pt x="262" y="113"/>
                    <a:pt x="248" y="106"/>
                    <a:pt x="248" y="85"/>
                  </a:cubicBezTo>
                  <a:cubicBezTo>
                    <a:pt x="248" y="28"/>
                    <a:pt x="248" y="28"/>
                    <a:pt x="248" y="28"/>
                  </a:cubicBezTo>
                  <a:cubicBezTo>
                    <a:pt x="248" y="14"/>
                    <a:pt x="262" y="0"/>
                    <a:pt x="276" y="0"/>
                  </a:cubicBezTo>
                  <a:cubicBezTo>
                    <a:pt x="290" y="0"/>
                    <a:pt x="304" y="14"/>
                    <a:pt x="304" y="28"/>
                  </a:cubicBezTo>
                  <a:cubicBezTo>
                    <a:pt x="304" y="85"/>
                    <a:pt x="304" y="85"/>
                    <a:pt x="304" y="85"/>
                  </a:cubicBezTo>
                  <a:cubicBezTo>
                    <a:pt x="304" y="106"/>
                    <a:pt x="290" y="113"/>
                    <a:pt x="276" y="113"/>
                  </a:cubicBezTo>
                  <a:close/>
                  <a:moveTo>
                    <a:pt x="135" y="113"/>
                  </a:moveTo>
                  <a:lnTo>
                    <a:pt x="135" y="113"/>
                  </a:lnTo>
                  <a:cubicBezTo>
                    <a:pt x="121" y="113"/>
                    <a:pt x="106" y="106"/>
                    <a:pt x="106" y="85"/>
                  </a:cubicBezTo>
                  <a:cubicBezTo>
                    <a:pt x="106" y="28"/>
                    <a:pt x="106" y="28"/>
                    <a:pt x="106" y="28"/>
                  </a:cubicBezTo>
                  <a:cubicBezTo>
                    <a:pt x="106" y="14"/>
                    <a:pt x="121" y="0"/>
                    <a:pt x="135" y="0"/>
                  </a:cubicBezTo>
                  <a:cubicBezTo>
                    <a:pt x="149" y="0"/>
                    <a:pt x="163" y="14"/>
                    <a:pt x="163" y="28"/>
                  </a:cubicBezTo>
                  <a:cubicBezTo>
                    <a:pt x="163" y="85"/>
                    <a:pt x="163" y="85"/>
                    <a:pt x="163" y="85"/>
                  </a:cubicBezTo>
                  <a:cubicBezTo>
                    <a:pt x="163" y="106"/>
                    <a:pt x="149" y="113"/>
                    <a:pt x="135" y="113"/>
                  </a:cubicBezTo>
                  <a:close/>
                </a:path>
              </a:pathLst>
            </a:custGeom>
            <a:solidFill>
              <a:schemeClr val="bg1"/>
            </a:solidFill>
            <a:ln w="9525">
              <a:noFill/>
            </a:ln>
          </p:spPr>
          <p:txBody>
            <a:bodyPr/>
            <a:lstStyle/>
            <a:p>
              <a:endParaRPr lang="zh-CN" altLang="en-US"/>
            </a:p>
          </p:txBody>
        </p:sp>
      </p:grpSp>
      <p:grpSp>
        <p:nvGrpSpPr>
          <p:cNvPr id="19468" name="组合 36"/>
          <p:cNvGrpSpPr/>
          <p:nvPr/>
        </p:nvGrpSpPr>
        <p:grpSpPr>
          <a:xfrm>
            <a:off x="8878888" y="654050"/>
            <a:ext cx="577850" cy="577850"/>
            <a:chOff x="4788024" y="1275213"/>
            <a:chExt cx="432048" cy="432048"/>
          </a:xfrm>
        </p:grpSpPr>
        <p:sp>
          <p:nvSpPr>
            <p:cNvPr id="19469" name="椭圆 65"/>
            <p:cNvSpPr/>
            <p:nvPr/>
          </p:nvSpPr>
          <p:spPr>
            <a:xfrm>
              <a:off x="4788024" y="1275213"/>
              <a:ext cx="432048" cy="432048"/>
            </a:xfrm>
            <a:prstGeom prst="ellipse">
              <a:avLst/>
            </a:prstGeom>
            <a:solidFill>
              <a:srgbClr val="F79600"/>
            </a:solidFill>
            <a:ln w="9525">
              <a:noFill/>
            </a:ln>
          </p:spPr>
          <p:txBody>
            <a:bodyPr anchor="ctr"/>
            <a:lstStyle/>
            <a:p>
              <a:pPr algn="ctr"/>
              <a:endParaRPr lang="zh-CN" altLang="en-US" sz="2400">
                <a:solidFill>
                  <a:srgbClr val="FFFFFF"/>
                </a:solidFill>
                <a:latin typeface="Calibri" panose="020F0502020204030204" charset="0"/>
                <a:ea typeface="宋体" panose="02010600030101010101" pitchFamily="2" charset="-122"/>
              </a:endParaRPr>
            </a:p>
          </p:txBody>
        </p:sp>
        <p:sp>
          <p:nvSpPr>
            <p:cNvPr id="19470" name="Freeform 110"/>
            <p:cNvSpPr/>
            <p:nvPr/>
          </p:nvSpPr>
          <p:spPr>
            <a:xfrm>
              <a:off x="4891102" y="1366806"/>
              <a:ext cx="250679" cy="248862"/>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0" b="0"/>
              <a:pathLst>
                <a:path w="609" h="602">
                  <a:moveTo>
                    <a:pt x="608" y="544"/>
                  </a:moveTo>
                  <a:lnTo>
                    <a:pt x="608" y="544"/>
                  </a:lnTo>
                  <a:cubicBezTo>
                    <a:pt x="608" y="573"/>
                    <a:pt x="579" y="601"/>
                    <a:pt x="551" y="601"/>
                  </a:cubicBezTo>
                  <a:cubicBezTo>
                    <a:pt x="530" y="601"/>
                    <a:pt x="516" y="594"/>
                    <a:pt x="509" y="587"/>
                  </a:cubicBezTo>
                  <a:cubicBezTo>
                    <a:pt x="346" y="417"/>
                    <a:pt x="346" y="417"/>
                    <a:pt x="346" y="417"/>
                  </a:cubicBezTo>
                  <a:cubicBezTo>
                    <a:pt x="311" y="438"/>
                    <a:pt x="269" y="453"/>
                    <a:pt x="226" y="453"/>
                  </a:cubicBezTo>
                  <a:cubicBezTo>
                    <a:pt x="106" y="453"/>
                    <a:pt x="0" y="347"/>
                    <a:pt x="0" y="226"/>
                  </a:cubicBezTo>
                  <a:cubicBezTo>
                    <a:pt x="0" y="99"/>
                    <a:pt x="106" y="0"/>
                    <a:pt x="226" y="0"/>
                  </a:cubicBezTo>
                  <a:cubicBezTo>
                    <a:pt x="353" y="0"/>
                    <a:pt x="452" y="99"/>
                    <a:pt x="452" y="226"/>
                  </a:cubicBezTo>
                  <a:cubicBezTo>
                    <a:pt x="452" y="269"/>
                    <a:pt x="445" y="304"/>
                    <a:pt x="424" y="340"/>
                  </a:cubicBezTo>
                  <a:cubicBezTo>
                    <a:pt x="587" y="502"/>
                    <a:pt x="587" y="502"/>
                    <a:pt x="587" y="502"/>
                  </a:cubicBezTo>
                  <a:cubicBezTo>
                    <a:pt x="601" y="516"/>
                    <a:pt x="608" y="530"/>
                    <a:pt x="608" y="544"/>
                  </a:cubicBezTo>
                  <a:close/>
                  <a:moveTo>
                    <a:pt x="226" y="57"/>
                  </a:moveTo>
                  <a:lnTo>
                    <a:pt x="226" y="57"/>
                  </a:lnTo>
                  <a:cubicBezTo>
                    <a:pt x="134" y="57"/>
                    <a:pt x="56" y="127"/>
                    <a:pt x="56" y="226"/>
                  </a:cubicBezTo>
                  <a:cubicBezTo>
                    <a:pt x="56" y="318"/>
                    <a:pt x="134" y="396"/>
                    <a:pt x="226" y="396"/>
                  </a:cubicBezTo>
                  <a:cubicBezTo>
                    <a:pt x="325" y="396"/>
                    <a:pt x="396" y="318"/>
                    <a:pt x="396" y="226"/>
                  </a:cubicBezTo>
                  <a:cubicBezTo>
                    <a:pt x="396" y="127"/>
                    <a:pt x="325" y="57"/>
                    <a:pt x="226" y="57"/>
                  </a:cubicBezTo>
                  <a:close/>
                  <a:moveTo>
                    <a:pt x="325" y="255"/>
                  </a:moveTo>
                  <a:lnTo>
                    <a:pt x="325" y="255"/>
                  </a:lnTo>
                  <a:cubicBezTo>
                    <a:pt x="254" y="255"/>
                    <a:pt x="254" y="255"/>
                    <a:pt x="254" y="255"/>
                  </a:cubicBezTo>
                  <a:cubicBezTo>
                    <a:pt x="254" y="318"/>
                    <a:pt x="254" y="318"/>
                    <a:pt x="254" y="318"/>
                  </a:cubicBezTo>
                  <a:cubicBezTo>
                    <a:pt x="254" y="333"/>
                    <a:pt x="247" y="347"/>
                    <a:pt x="226" y="347"/>
                  </a:cubicBezTo>
                  <a:cubicBezTo>
                    <a:pt x="212" y="347"/>
                    <a:pt x="198" y="333"/>
                    <a:pt x="198" y="318"/>
                  </a:cubicBezTo>
                  <a:cubicBezTo>
                    <a:pt x="198" y="255"/>
                    <a:pt x="198" y="255"/>
                    <a:pt x="198" y="255"/>
                  </a:cubicBezTo>
                  <a:cubicBezTo>
                    <a:pt x="134" y="255"/>
                    <a:pt x="134" y="255"/>
                    <a:pt x="134" y="255"/>
                  </a:cubicBezTo>
                  <a:cubicBezTo>
                    <a:pt x="120" y="255"/>
                    <a:pt x="106" y="241"/>
                    <a:pt x="106" y="226"/>
                  </a:cubicBezTo>
                  <a:cubicBezTo>
                    <a:pt x="106" y="205"/>
                    <a:pt x="120" y="198"/>
                    <a:pt x="134" y="198"/>
                  </a:cubicBezTo>
                  <a:cubicBezTo>
                    <a:pt x="198" y="198"/>
                    <a:pt x="198" y="198"/>
                    <a:pt x="198" y="198"/>
                  </a:cubicBezTo>
                  <a:cubicBezTo>
                    <a:pt x="198" y="127"/>
                    <a:pt x="198" y="127"/>
                    <a:pt x="198" y="127"/>
                  </a:cubicBezTo>
                  <a:cubicBezTo>
                    <a:pt x="198" y="113"/>
                    <a:pt x="212" y="99"/>
                    <a:pt x="226" y="99"/>
                  </a:cubicBezTo>
                  <a:cubicBezTo>
                    <a:pt x="247" y="99"/>
                    <a:pt x="254" y="113"/>
                    <a:pt x="254" y="127"/>
                  </a:cubicBezTo>
                  <a:cubicBezTo>
                    <a:pt x="254" y="198"/>
                    <a:pt x="254" y="198"/>
                    <a:pt x="254" y="198"/>
                  </a:cubicBezTo>
                  <a:cubicBezTo>
                    <a:pt x="325" y="198"/>
                    <a:pt x="325" y="198"/>
                    <a:pt x="325" y="198"/>
                  </a:cubicBezTo>
                  <a:cubicBezTo>
                    <a:pt x="339" y="198"/>
                    <a:pt x="353" y="205"/>
                    <a:pt x="353" y="226"/>
                  </a:cubicBezTo>
                  <a:cubicBezTo>
                    <a:pt x="353" y="241"/>
                    <a:pt x="339" y="255"/>
                    <a:pt x="325" y="255"/>
                  </a:cubicBezTo>
                  <a:close/>
                </a:path>
              </a:pathLst>
            </a:custGeom>
            <a:solidFill>
              <a:schemeClr val="bg1"/>
            </a:solidFill>
            <a:ln w="9525">
              <a:noFill/>
            </a:ln>
          </p:spPr>
          <p:txBody>
            <a:bodyPr/>
            <a:lstStyle/>
            <a:p>
              <a:endParaRPr lang="zh-CN" altLang="en-US"/>
            </a:p>
          </p:txBody>
        </p:sp>
      </p:grpSp>
      <p:grpSp>
        <p:nvGrpSpPr>
          <p:cNvPr id="19471" name="组合 39"/>
          <p:cNvGrpSpPr/>
          <p:nvPr/>
        </p:nvGrpSpPr>
        <p:grpSpPr>
          <a:xfrm>
            <a:off x="9745663" y="654050"/>
            <a:ext cx="574675" cy="577850"/>
            <a:chOff x="5436096" y="1274820"/>
            <a:chExt cx="432833" cy="432834"/>
          </a:xfrm>
        </p:grpSpPr>
        <p:sp>
          <p:nvSpPr>
            <p:cNvPr id="41" name="椭圆 16"/>
            <p:cNvSpPr>
              <a:spLocks noChangeArrowheads="1"/>
            </p:cNvSpPr>
            <p:nvPr/>
          </p:nvSpPr>
          <p:spPr bwMode="auto">
            <a:xfrm>
              <a:off x="5436096" y="1274820"/>
              <a:ext cx="432833" cy="432834"/>
            </a:xfrm>
            <a:prstGeom prst="ellipse">
              <a:avLst/>
            </a:prstGeom>
            <a:solidFill>
              <a:schemeClr val="accent3"/>
            </a:solidFill>
            <a:ln>
              <a:noFill/>
            </a:ln>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fontAlgn="auto" hangingPunct="1">
                <a:spcBef>
                  <a:spcPts val="0"/>
                </a:spcBef>
                <a:spcAft>
                  <a:spcPts val="0"/>
                </a:spcAft>
                <a:defRPr/>
              </a:pPr>
              <a:endParaRPr lang="zh-CN" altLang="en-US" sz="2400" strike="noStrike" noProof="1">
                <a:solidFill>
                  <a:srgbClr val="FFFFFF"/>
                </a:solidFill>
                <a:latin typeface="Calibri" panose="020F0502020204030204" charset="0"/>
              </a:endParaRPr>
            </a:p>
          </p:txBody>
        </p:sp>
        <p:sp>
          <p:nvSpPr>
            <p:cNvPr id="19473" name="Freeform 16"/>
            <p:cNvSpPr/>
            <p:nvPr/>
          </p:nvSpPr>
          <p:spPr>
            <a:xfrm>
              <a:off x="5554420" y="1377705"/>
              <a:ext cx="196183" cy="227065"/>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0" b="0"/>
              <a:pathLst>
                <a:path w="475" h="552">
                  <a:moveTo>
                    <a:pt x="446" y="551"/>
                  </a:moveTo>
                  <a:lnTo>
                    <a:pt x="446" y="551"/>
                  </a:lnTo>
                  <a:cubicBezTo>
                    <a:pt x="417" y="551"/>
                    <a:pt x="417" y="551"/>
                    <a:pt x="417" y="551"/>
                  </a:cubicBezTo>
                  <a:cubicBezTo>
                    <a:pt x="417" y="0"/>
                    <a:pt x="417" y="0"/>
                    <a:pt x="417" y="0"/>
                  </a:cubicBezTo>
                  <a:cubicBezTo>
                    <a:pt x="446" y="0"/>
                    <a:pt x="446" y="0"/>
                    <a:pt x="446" y="0"/>
                  </a:cubicBezTo>
                  <a:cubicBezTo>
                    <a:pt x="460" y="0"/>
                    <a:pt x="474" y="14"/>
                    <a:pt x="474" y="28"/>
                  </a:cubicBezTo>
                  <a:cubicBezTo>
                    <a:pt x="474" y="523"/>
                    <a:pt x="474" y="523"/>
                    <a:pt x="474" y="523"/>
                  </a:cubicBezTo>
                  <a:cubicBezTo>
                    <a:pt x="474" y="537"/>
                    <a:pt x="460" y="551"/>
                    <a:pt x="446" y="551"/>
                  </a:cubicBezTo>
                  <a:close/>
                  <a:moveTo>
                    <a:pt x="57" y="523"/>
                  </a:moveTo>
                  <a:lnTo>
                    <a:pt x="57" y="523"/>
                  </a:lnTo>
                  <a:cubicBezTo>
                    <a:pt x="57" y="495"/>
                    <a:pt x="57" y="495"/>
                    <a:pt x="57" y="495"/>
                  </a:cubicBezTo>
                  <a:cubicBezTo>
                    <a:pt x="106" y="495"/>
                    <a:pt x="106" y="495"/>
                    <a:pt x="106" y="495"/>
                  </a:cubicBezTo>
                  <a:cubicBezTo>
                    <a:pt x="135" y="495"/>
                    <a:pt x="163" y="466"/>
                    <a:pt x="163" y="438"/>
                  </a:cubicBezTo>
                  <a:cubicBezTo>
                    <a:pt x="163" y="403"/>
                    <a:pt x="135" y="381"/>
                    <a:pt x="106" y="381"/>
                  </a:cubicBezTo>
                  <a:cubicBezTo>
                    <a:pt x="57" y="381"/>
                    <a:pt x="57" y="381"/>
                    <a:pt x="57" y="381"/>
                  </a:cubicBezTo>
                  <a:cubicBezTo>
                    <a:pt x="57" y="332"/>
                    <a:pt x="57" y="332"/>
                    <a:pt x="57" y="332"/>
                  </a:cubicBezTo>
                  <a:cubicBezTo>
                    <a:pt x="106" y="332"/>
                    <a:pt x="106" y="332"/>
                    <a:pt x="106" y="332"/>
                  </a:cubicBezTo>
                  <a:cubicBezTo>
                    <a:pt x="135" y="332"/>
                    <a:pt x="163" y="304"/>
                    <a:pt x="163" y="275"/>
                  </a:cubicBezTo>
                  <a:cubicBezTo>
                    <a:pt x="163" y="247"/>
                    <a:pt x="135" y="219"/>
                    <a:pt x="106" y="219"/>
                  </a:cubicBezTo>
                  <a:cubicBezTo>
                    <a:pt x="57" y="219"/>
                    <a:pt x="57" y="219"/>
                    <a:pt x="57" y="219"/>
                  </a:cubicBezTo>
                  <a:cubicBezTo>
                    <a:pt x="57" y="169"/>
                    <a:pt x="57" y="169"/>
                    <a:pt x="57" y="169"/>
                  </a:cubicBezTo>
                  <a:cubicBezTo>
                    <a:pt x="106" y="169"/>
                    <a:pt x="106" y="169"/>
                    <a:pt x="106" y="169"/>
                  </a:cubicBezTo>
                  <a:cubicBezTo>
                    <a:pt x="135" y="169"/>
                    <a:pt x="163" y="148"/>
                    <a:pt x="163" y="113"/>
                  </a:cubicBezTo>
                  <a:cubicBezTo>
                    <a:pt x="163" y="85"/>
                    <a:pt x="135" y="56"/>
                    <a:pt x="106" y="56"/>
                  </a:cubicBezTo>
                  <a:cubicBezTo>
                    <a:pt x="57" y="56"/>
                    <a:pt x="57" y="56"/>
                    <a:pt x="57" y="56"/>
                  </a:cubicBezTo>
                  <a:cubicBezTo>
                    <a:pt x="57" y="28"/>
                    <a:pt x="57" y="28"/>
                    <a:pt x="57" y="28"/>
                  </a:cubicBezTo>
                  <a:cubicBezTo>
                    <a:pt x="57" y="14"/>
                    <a:pt x="71" y="0"/>
                    <a:pt x="85" y="0"/>
                  </a:cubicBezTo>
                  <a:cubicBezTo>
                    <a:pt x="389" y="0"/>
                    <a:pt x="389" y="0"/>
                    <a:pt x="389" y="0"/>
                  </a:cubicBezTo>
                  <a:cubicBezTo>
                    <a:pt x="389" y="551"/>
                    <a:pt x="389" y="551"/>
                    <a:pt x="389" y="551"/>
                  </a:cubicBezTo>
                  <a:cubicBezTo>
                    <a:pt x="85" y="551"/>
                    <a:pt x="85" y="551"/>
                    <a:pt x="85" y="551"/>
                  </a:cubicBezTo>
                  <a:cubicBezTo>
                    <a:pt x="71" y="551"/>
                    <a:pt x="57" y="537"/>
                    <a:pt x="57" y="523"/>
                  </a:cubicBezTo>
                  <a:close/>
                  <a:moveTo>
                    <a:pt x="135" y="113"/>
                  </a:moveTo>
                  <a:lnTo>
                    <a:pt x="135" y="113"/>
                  </a:lnTo>
                  <a:cubicBezTo>
                    <a:pt x="135" y="134"/>
                    <a:pt x="120" y="141"/>
                    <a:pt x="106" y="141"/>
                  </a:cubicBezTo>
                  <a:cubicBezTo>
                    <a:pt x="29" y="141"/>
                    <a:pt x="29" y="141"/>
                    <a:pt x="29" y="141"/>
                  </a:cubicBezTo>
                  <a:cubicBezTo>
                    <a:pt x="15" y="141"/>
                    <a:pt x="0" y="134"/>
                    <a:pt x="0" y="113"/>
                  </a:cubicBezTo>
                  <a:cubicBezTo>
                    <a:pt x="0" y="99"/>
                    <a:pt x="15" y="85"/>
                    <a:pt x="29" y="85"/>
                  </a:cubicBezTo>
                  <a:cubicBezTo>
                    <a:pt x="106" y="85"/>
                    <a:pt x="106" y="85"/>
                    <a:pt x="106" y="85"/>
                  </a:cubicBezTo>
                  <a:cubicBezTo>
                    <a:pt x="120" y="85"/>
                    <a:pt x="135" y="99"/>
                    <a:pt x="135" y="113"/>
                  </a:cubicBezTo>
                  <a:close/>
                  <a:moveTo>
                    <a:pt x="29" y="247"/>
                  </a:moveTo>
                  <a:lnTo>
                    <a:pt x="29" y="247"/>
                  </a:lnTo>
                  <a:cubicBezTo>
                    <a:pt x="106" y="247"/>
                    <a:pt x="106" y="247"/>
                    <a:pt x="106" y="247"/>
                  </a:cubicBezTo>
                  <a:cubicBezTo>
                    <a:pt x="120" y="247"/>
                    <a:pt x="135" y="261"/>
                    <a:pt x="135" y="275"/>
                  </a:cubicBezTo>
                  <a:cubicBezTo>
                    <a:pt x="135" y="290"/>
                    <a:pt x="120" y="304"/>
                    <a:pt x="106" y="304"/>
                  </a:cubicBezTo>
                  <a:cubicBezTo>
                    <a:pt x="29" y="304"/>
                    <a:pt x="29" y="304"/>
                    <a:pt x="29" y="304"/>
                  </a:cubicBezTo>
                  <a:cubicBezTo>
                    <a:pt x="15" y="304"/>
                    <a:pt x="0" y="290"/>
                    <a:pt x="0" y="275"/>
                  </a:cubicBezTo>
                  <a:cubicBezTo>
                    <a:pt x="0" y="261"/>
                    <a:pt x="15" y="247"/>
                    <a:pt x="29" y="247"/>
                  </a:cubicBezTo>
                  <a:close/>
                  <a:moveTo>
                    <a:pt x="29" y="410"/>
                  </a:moveTo>
                  <a:lnTo>
                    <a:pt x="29" y="410"/>
                  </a:lnTo>
                  <a:cubicBezTo>
                    <a:pt x="106" y="410"/>
                    <a:pt x="106" y="410"/>
                    <a:pt x="106" y="410"/>
                  </a:cubicBezTo>
                  <a:cubicBezTo>
                    <a:pt x="120" y="410"/>
                    <a:pt x="135" y="417"/>
                    <a:pt x="135" y="438"/>
                  </a:cubicBezTo>
                  <a:cubicBezTo>
                    <a:pt x="135" y="452"/>
                    <a:pt x="120" y="466"/>
                    <a:pt x="106" y="466"/>
                  </a:cubicBezTo>
                  <a:cubicBezTo>
                    <a:pt x="29" y="466"/>
                    <a:pt x="29" y="466"/>
                    <a:pt x="29" y="466"/>
                  </a:cubicBezTo>
                  <a:cubicBezTo>
                    <a:pt x="15" y="466"/>
                    <a:pt x="0" y="452"/>
                    <a:pt x="0" y="438"/>
                  </a:cubicBezTo>
                  <a:cubicBezTo>
                    <a:pt x="0" y="417"/>
                    <a:pt x="15" y="410"/>
                    <a:pt x="29" y="410"/>
                  </a:cubicBezTo>
                  <a:close/>
                </a:path>
              </a:pathLst>
            </a:custGeom>
            <a:solidFill>
              <a:schemeClr val="bg1"/>
            </a:solidFill>
            <a:ln w="9525">
              <a:noFill/>
            </a:ln>
          </p:spPr>
          <p:txBody>
            <a:bodyPr/>
            <a:lstStyle/>
            <a:p>
              <a:endParaRPr lang="zh-CN" altLang="en-US"/>
            </a:p>
          </p:txBody>
        </p:sp>
      </p:grpSp>
      <p:grpSp>
        <p:nvGrpSpPr>
          <p:cNvPr id="19474" name="组合 43"/>
          <p:cNvGrpSpPr/>
          <p:nvPr/>
        </p:nvGrpSpPr>
        <p:grpSpPr>
          <a:xfrm>
            <a:off x="7151688" y="654050"/>
            <a:ext cx="577850" cy="577850"/>
            <a:chOff x="3491880" y="1274820"/>
            <a:chExt cx="432833" cy="432834"/>
          </a:xfrm>
        </p:grpSpPr>
        <p:sp>
          <p:nvSpPr>
            <p:cNvPr id="19475" name="椭圆 16"/>
            <p:cNvSpPr/>
            <p:nvPr/>
          </p:nvSpPr>
          <p:spPr>
            <a:xfrm>
              <a:off x="3491880" y="1274820"/>
              <a:ext cx="432833" cy="432834"/>
            </a:xfrm>
            <a:prstGeom prst="ellipse">
              <a:avLst/>
            </a:prstGeom>
            <a:solidFill>
              <a:schemeClr val="accent1"/>
            </a:solidFill>
            <a:ln w="9525">
              <a:noFill/>
            </a:ln>
          </p:spPr>
          <p:txBody>
            <a:bodyPr anchor="ctr"/>
            <a:lstStyle/>
            <a:p>
              <a:pPr algn="ctr"/>
              <a:endParaRPr lang="zh-CN" altLang="en-US" sz="2400">
                <a:solidFill>
                  <a:srgbClr val="FFFFFF"/>
                </a:solidFill>
                <a:latin typeface="Calibri" panose="020F0502020204030204" charset="0"/>
                <a:ea typeface="宋体" panose="02010600030101010101" pitchFamily="2" charset="-122"/>
              </a:endParaRPr>
            </a:p>
          </p:txBody>
        </p:sp>
        <p:sp>
          <p:nvSpPr>
            <p:cNvPr id="19476" name="Freeform 75"/>
            <p:cNvSpPr/>
            <p:nvPr/>
          </p:nvSpPr>
          <p:spPr>
            <a:xfrm>
              <a:off x="3583864" y="1385879"/>
              <a:ext cx="248863" cy="210716"/>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0" b="0"/>
              <a:pathLst>
                <a:path w="602" h="510">
                  <a:moveTo>
                    <a:pt x="572" y="509"/>
                  </a:moveTo>
                  <a:lnTo>
                    <a:pt x="572" y="509"/>
                  </a:lnTo>
                  <a:cubicBezTo>
                    <a:pt x="28" y="509"/>
                    <a:pt x="28" y="509"/>
                    <a:pt x="28" y="509"/>
                  </a:cubicBezTo>
                  <a:cubicBezTo>
                    <a:pt x="14" y="509"/>
                    <a:pt x="0" y="502"/>
                    <a:pt x="0" y="481"/>
                  </a:cubicBezTo>
                  <a:cubicBezTo>
                    <a:pt x="0" y="28"/>
                    <a:pt x="0" y="28"/>
                    <a:pt x="0" y="28"/>
                  </a:cubicBezTo>
                  <a:cubicBezTo>
                    <a:pt x="0" y="14"/>
                    <a:pt x="14" y="0"/>
                    <a:pt x="28" y="0"/>
                  </a:cubicBezTo>
                  <a:cubicBezTo>
                    <a:pt x="42" y="0"/>
                    <a:pt x="56" y="14"/>
                    <a:pt x="56" y="28"/>
                  </a:cubicBezTo>
                  <a:cubicBezTo>
                    <a:pt x="56" y="389"/>
                    <a:pt x="56" y="389"/>
                    <a:pt x="56" y="389"/>
                  </a:cubicBezTo>
                  <a:cubicBezTo>
                    <a:pt x="56" y="452"/>
                    <a:pt x="56" y="452"/>
                    <a:pt x="56" y="452"/>
                  </a:cubicBezTo>
                  <a:cubicBezTo>
                    <a:pt x="572" y="452"/>
                    <a:pt x="572" y="452"/>
                    <a:pt x="572" y="452"/>
                  </a:cubicBezTo>
                  <a:cubicBezTo>
                    <a:pt x="594" y="452"/>
                    <a:pt x="601" y="467"/>
                    <a:pt x="601" y="481"/>
                  </a:cubicBezTo>
                  <a:cubicBezTo>
                    <a:pt x="601" y="502"/>
                    <a:pt x="594" y="509"/>
                    <a:pt x="572" y="509"/>
                  </a:cubicBezTo>
                  <a:close/>
                  <a:moveTo>
                    <a:pt x="509" y="424"/>
                  </a:moveTo>
                  <a:lnTo>
                    <a:pt x="509" y="424"/>
                  </a:lnTo>
                  <a:cubicBezTo>
                    <a:pt x="452" y="424"/>
                    <a:pt x="452" y="424"/>
                    <a:pt x="452" y="424"/>
                  </a:cubicBezTo>
                  <a:cubicBezTo>
                    <a:pt x="438" y="424"/>
                    <a:pt x="424" y="417"/>
                    <a:pt x="424" y="396"/>
                  </a:cubicBezTo>
                  <a:cubicBezTo>
                    <a:pt x="424" y="198"/>
                    <a:pt x="424" y="198"/>
                    <a:pt x="424" y="198"/>
                  </a:cubicBezTo>
                  <a:cubicBezTo>
                    <a:pt x="424" y="184"/>
                    <a:pt x="438" y="170"/>
                    <a:pt x="452" y="170"/>
                  </a:cubicBezTo>
                  <a:cubicBezTo>
                    <a:pt x="509" y="170"/>
                    <a:pt x="509" y="170"/>
                    <a:pt x="509" y="170"/>
                  </a:cubicBezTo>
                  <a:cubicBezTo>
                    <a:pt x="523" y="170"/>
                    <a:pt x="537" y="184"/>
                    <a:pt x="537" y="198"/>
                  </a:cubicBezTo>
                  <a:cubicBezTo>
                    <a:pt x="537" y="396"/>
                    <a:pt x="537" y="396"/>
                    <a:pt x="537" y="396"/>
                  </a:cubicBezTo>
                  <a:cubicBezTo>
                    <a:pt x="537" y="417"/>
                    <a:pt x="523" y="424"/>
                    <a:pt x="509" y="424"/>
                  </a:cubicBezTo>
                  <a:close/>
                  <a:moveTo>
                    <a:pt x="346" y="424"/>
                  </a:moveTo>
                  <a:lnTo>
                    <a:pt x="346" y="424"/>
                  </a:lnTo>
                  <a:cubicBezTo>
                    <a:pt x="290" y="424"/>
                    <a:pt x="290" y="424"/>
                    <a:pt x="290" y="424"/>
                  </a:cubicBezTo>
                  <a:cubicBezTo>
                    <a:pt x="276" y="424"/>
                    <a:pt x="261" y="417"/>
                    <a:pt x="261" y="396"/>
                  </a:cubicBezTo>
                  <a:cubicBezTo>
                    <a:pt x="261" y="85"/>
                    <a:pt x="261" y="85"/>
                    <a:pt x="261" y="85"/>
                  </a:cubicBezTo>
                  <a:cubicBezTo>
                    <a:pt x="261" y="71"/>
                    <a:pt x="276" y="57"/>
                    <a:pt x="290" y="57"/>
                  </a:cubicBezTo>
                  <a:cubicBezTo>
                    <a:pt x="346" y="57"/>
                    <a:pt x="346" y="57"/>
                    <a:pt x="346" y="57"/>
                  </a:cubicBezTo>
                  <a:cubicBezTo>
                    <a:pt x="367" y="57"/>
                    <a:pt x="374" y="71"/>
                    <a:pt x="374" y="85"/>
                  </a:cubicBezTo>
                  <a:cubicBezTo>
                    <a:pt x="374" y="396"/>
                    <a:pt x="374" y="396"/>
                    <a:pt x="374" y="396"/>
                  </a:cubicBezTo>
                  <a:cubicBezTo>
                    <a:pt x="374" y="417"/>
                    <a:pt x="367" y="424"/>
                    <a:pt x="346" y="424"/>
                  </a:cubicBezTo>
                  <a:close/>
                  <a:moveTo>
                    <a:pt x="191" y="424"/>
                  </a:moveTo>
                  <a:lnTo>
                    <a:pt x="191" y="424"/>
                  </a:lnTo>
                  <a:cubicBezTo>
                    <a:pt x="134" y="424"/>
                    <a:pt x="134" y="424"/>
                    <a:pt x="134" y="424"/>
                  </a:cubicBezTo>
                  <a:cubicBezTo>
                    <a:pt x="113" y="424"/>
                    <a:pt x="106" y="417"/>
                    <a:pt x="106" y="396"/>
                  </a:cubicBezTo>
                  <a:cubicBezTo>
                    <a:pt x="106" y="339"/>
                    <a:pt x="106" y="339"/>
                    <a:pt x="106" y="339"/>
                  </a:cubicBezTo>
                  <a:cubicBezTo>
                    <a:pt x="106" y="325"/>
                    <a:pt x="113" y="311"/>
                    <a:pt x="134" y="311"/>
                  </a:cubicBezTo>
                  <a:cubicBezTo>
                    <a:pt x="191" y="311"/>
                    <a:pt x="191" y="311"/>
                    <a:pt x="191" y="311"/>
                  </a:cubicBezTo>
                  <a:cubicBezTo>
                    <a:pt x="205" y="311"/>
                    <a:pt x="219" y="325"/>
                    <a:pt x="219" y="339"/>
                  </a:cubicBezTo>
                  <a:cubicBezTo>
                    <a:pt x="219" y="396"/>
                    <a:pt x="219" y="396"/>
                    <a:pt x="219" y="396"/>
                  </a:cubicBezTo>
                  <a:cubicBezTo>
                    <a:pt x="219" y="417"/>
                    <a:pt x="205" y="424"/>
                    <a:pt x="191" y="424"/>
                  </a:cubicBezTo>
                  <a:close/>
                </a:path>
              </a:pathLst>
            </a:custGeom>
            <a:solidFill>
              <a:schemeClr val="bg1"/>
            </a:solidFill>
            <a:ln w="9525">
              <a:noFill/>
            </a:ln>
          </p:spPr>
          <p:txBody>
            <a:bodyPr/>
            <a:lstStyle/>
            <a:p>
              <a:endParaRPr lang="zh-CN" altLang="en-US"/>
            </a:p>
          </p:txBody>
        </p:sp>
      </p:grpSp>
      <p:grpSp>
        <p:nvGrpSpPr>
          <p:cNvPr id="19477" name="组合 76"/>
          <p:cNvGrpSpPr/>
          <p:nvPr/>
        </p:nvGrpSpPr>
        <p:grpSpPr>
          <a:xfrm>
            <a:off x="8015288" y="654050"/>
            <a:ext cx="577850" cy="577850"/>
            <a:chOff x="4139952" y="1274820"/>
            <a:chExt cx="432833" cy="432834"/>
          </a:xfrm>
        </p:grpSpPr>
        <p:sp>
          <p:nvSpPr>
            <p:cNvPr id="19478" name="椭圆 16"/>
            <p:cNvSpPr/>
            <p:nvPr/>
          </p:nvSpPr>
          <p:spPr>
            <a:xfrm>
              <a:off x="4139952" y="1274820"/>
              <a:ext cx="432833" cy="432834"/>
            </a:xfrm>
            <a:prstGeom prst="ellipse">
              <a:avLst/>
            </a:prstGeom>
            <a:solidFill>
              <a:srgbClr val="3992DB"/>
            </a:solidFill>
            <a:ln w="9525">
              <a:noFill/>
            </a:ln>
          </p:spPr>
          <p:txBody>
            <a:bodyPr anchor="ctr"/>
            <a:lstStyle/>
            <a:p>
              <a:pPr algn="ctr"/>
              <a:endParaRPr lang="zh-CN" altLang="en-US" sz="2400">
                <a:solidFill>
                  <a:srgbClr val="FFFFFF"/>
                </a:solidFill>
                <a:latin typeface="Calibri" panose="020F0502020204030204" charset="0"/>
                <a:ea typeface="宋体" panose="02010600030101010101" pitchFamily="2" charset="-122"/>
              </a:endParaRPr>
            </a:p>
          </p:txBody>
        </p:sp>
        <p:sp>
          <p:nvSpPr>
            <p:cNvPr id="19479" name="Freeform 84"/>
            <p:cNvSpPr/>
            <p:nvPr/>
          </p:nvSpPr>
          <p:spPr>
            <a:xfrm>
              <a:off x="4241546" y="1366806"/>
              <a:ext cx="248863" cy="248863"/>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0" b="0"/>
              <a:pathLst>
                <a:path w="602" h="602">
                  <a:moveTo>
                    <a:pt x="332" y="268"/>
                  </a:moveTo>
                  <a:lnTo>
                    <a:pt x="332" y="268"/>
                  </a:lnTo>
                  <a:cubicBezTo>
                    <a:pt x="332" y="0"/>
                    <a:pt x="332" y="0"/>
                    <a:pt x="332" y="0"/>
                  </a:cubicBezTo>
                  <a:cubicBezTo>
                    <a:pt x="481" y="0"/>
                    <a:pt x="601" y="120"/>
                    <a:pt x="601" y="268"/>
                  </a:cubicBezTo>
                  <a:lnTo>
                    <a:pt x="332" y="268"/>
                  </a:lnTo>
                  <a:close/>
                  <a:moveTo>
                    <a:pt x="276" y="601"/>
                  </a:moveTo>
                  <a:lnTo>
                    <a:pt x="276" y="601"/>
                  </a:lnTo>
                  <a:cubicBezTo>
                    <a:pt x="120" y="601"/>
                    <a:pt x="0" y="480"/>
                    <a:pt x="0" y="325"/>
                  </a:cubicBezTo>
                  <a:cubicBezTo>
                    <a:pt x="0" y="176"/>
                    <a:pt x="120" y="56"/>
                    <a:pt x="276" y="56"/>
                  </a:cubicBezTo>
                  <a:cubicBezTo>
                    <a:pt x="276" y="325"/>
                    <a:pt x="276" y="325"/>
                    <a:pt x="276" y="325"/>
                  </a:cubicBezTo>
                  <a:cubicBezTo>
                    <a:pt x="544" y="325"/>
                    <a:pt x="544" y="325"/>
                    <a:pt x="544" y="325"/>
                  </a:cubicBezTo>
                  <a:cubicBezTo>
                    <a:pt x="544" y="480"/>
                    <a:pt x="424" y="601"/>
                    <a:pt x="276" y="601"/>
                  </a:cubicBezTo>
                  <a:close/>
                </a:path>
              </a:pathLst>
            </a:custGeom>
            <a:solidFill>
              <a:schemeClr val="bg1"/>
            </a:solidFill>
            <a:ln w="9525">
              <a:noFill/>
            </a:ln>
          </p:spPr>
          <p:txBody>
            <a:bodyPr/>
            <a:lstStyle/>
            <a:p>
              <a:endParaRPr lang="zh-CN" altLang="en-US"/>
            </a:p>
          </p:txBody>
        </p:sp>
      </p:grpSp>
      <p:grpSp>
        <p:nvGrpSpPr>
          <p:cNvPr id="3" name="组合 2"/>
          <p:cNvGrpSpPr/>
          <p:nvPr/>
        </p:nvGrpSpPr>
        <p:grpSpPr>
          <a:xfrm>
            <a:off x="1423035" y="2430780"/>
            <a:ext cx="9700260" cy="2830195"/>
            <a:chOff x="3100" y="2528"/>
            <a:chExt cx="15276" cy="4457"/>
          </a:xfrm>
        </p:grpSpPr>
        <p:sp>
          <p:nvSpPr>
            <p:cNvPr id="104" name="文本框"/>
            <p:cNvSpPr txBox="1"/>
            <p:nvPr/>
          </p:nvSpPr>
          <p:spPr>
            <a:xfrm>
              <a:off x="8943" y="4065"/>
              <a:ext cx="9433" cy="1210"/>
            </a:xfrm>
            <a:prstGeom prst="rect">
              <a:avLst/>
            </a:prstGeom>
            <a:noFill/>
          </p:spPr>
          <p:txBody>
            <a:bodyPr wrap="square" rtlCol="0" anchor="ctr" anchorCtr="0">
              <a:spAutoFit/>
            </a:bodyPr>
            <a:lstStyle/>
            <a:p>
              <a:r>
                <a:rPr lang="zh-CN" altLang="en-US" sz="4400" b="1" dirty="0">
                  <a:latin typeface="微软雅黑" panose="020B0503020204020204" pitchFamily="34" charset="-122"/>
                  <a:ea typeface="微软雅黑" panose="020B0503020204020204" pitchFamily="34" charset="-122"/>
                  <a:sym typeface="+mn-ea"/>
                </a:rPr>
                <a:t>所得税优惠政策</a:t>
              </a:r>
              <a:endParaRPr kumimoji="1" lang="zh-CN" altLang="en-US" sz="4400" b="1" dirty="0">
                <a:latin typeface="微软雅黑" panose="020B0503020204020204" pitchFamily="34" charset="-122"/>
                <a:ea typeface="微软雅黑" panose="020B0503020204020204" pitchFamily="34" charset="-122"/>
              </a:endParaRPr>
            </a:p>
          </p:txBody>
        </p:sp>
        <p:sp>
          <p:nvSpPr>
            <p:cNvPr id="105" name="文本框"/>
            <p:cNvSpPr txBox="1"/>
            <p:nvPr/>
          </p:nvSpPr>
          <p:spPr>
            <a:xfrm>
              <a:off x="3100" y="2528"/>
              <a:ext cx="4547" cy="4457"/>
            </a:xfrm>
            <a:prstGeom prst="rect">
              <a:avLst/>
            </a:prstGeom>
            <a:noFill/>
          </p:spPr>
          <p:txBody>
            <a:bodyPr wrap="square" rtlCol="0">
              <a:spAutoFit/>
            </a:bodyPr>
            <a:lstStyle/>
            <a:p>
              <a:pPr algn="ctr"/>
              <a:r>
                <a:rPr lang="en-US" altLang="zh-CN" sz="13800" b="1" dirty="0">
                  <a:solidFill>
                    <a:schemeClr val="accent1"/>
                  </a:solidFill>
                  <a:latin typeface="+mj-ea"/>
                  <a:ea typeface="+mj-ea"/>
                </a:rPr>
                <a:t>02</a:t>
              </a:r>
            </a:p>
            <a:p>
              <a:pPr algn="ctr"/>
              <a:r>
                <a:rPr lang="en-US" altLang="zh-CN" sz="4000" b="1" dirty="0">
                  <a:solidFill>
                    <a:schemeClr val="tx2"/>
                  </a:solidFill>
                  <a:latin typeface="+mn-ea"/>
                </a:rPr>
                <a:t>Part two</a:t>
              </a:r>
              <a:endParaRPr lang="zh-CN" altLang="en-US" sz="4000" dirty="0">
                <a:solidFill>
                  <a:schemeClr val="tx2"/>
                </a:solidFill>
                <a:latin typeface="+mn-ea"/>
              </a:endParaRPr>
            </a:p>
          </p:txBody>
        </p:sp>
        <p:cxnSp>
          <p:nvCxnSpPr>
            <p:cNvPr id="106" name="直接连接符 105"/>
            <p:cNvCxnSpPr/>
            <p:nvPr/>
          </p:nvCxnSpPr>
          <p:spPr>
            <a:xfrm>
              <a:off x="8197" y="3328"/>
              <a:ext cx="0" cy="3503"/>
            </a:xfrm>
            <a:prstGeom prst="line">
              <a:avLst/>
            </a:prstGeom>
          </p:spPr>
          <p:style>
            <a:lnRef idx="1">
              <a:schemeClr val="accent1"/>
            </a:lnRef>
            <a:fillRef idx="0">
              <a:schemeClr val="accent1"/>
            </a:fillRef>
            <a:effectRef idx="0">
              <a:schemeClr val="accent1"/>
            </a:effectRef>
            <a:fontRef idx="minor">
              <a:schemeClr val="tx1"/>
            </a:fontRef>
          </p:style>
        </p:cxnSp>
      </p:grpSp>
    </p:spTree>
  </p:cSld>
  <p:clrMapOvr>
    <a:masterClrMapping/>
  </p:clrMapOvr>
  <p:transition spd="med">
    <p:fade/>
  </p:transition>
</p:sld>
</file>

<file path=ppt/slides/slide13.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pic>
        <p:nvPicPr>
          <p:cNvPr id="4" name="图片 3"/>
          <p:cNvPicPr>
            <a:picLocks noChangeAspect="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647103" y="88191"/>
            <a:ext cx="720664" cy="685732"/>
          </a:xfrm>
          <a:prstGeom prst="rect">
            <a:avLst/>
          </a:prstGeom>
        </p:spPr>
      </p:pic>
      <p:sp>
        <p:nvSpPr>
          <p:cNvPr id="10" name="TextBox 13"/>
          <p:cNvSpPr txBox="1"/>
          <p:nvPr/>
        </p:nvSpPr>
        <p:spPr>
          <a:xfrm>
            <a:off x="1344617" y="285710"/>
            <a:ext cx="4474291" cy="521970"/>
          </a:xfrm>
          <a:prstGeom prst="rect">
            <a:avLst/>
          </a:prstGeom>
          <a:noFill/>
        </p:spPr>
        <p:txBody>
          <a:bodyPr wrap="square" rtlCol="0">
            <a:spAutoFit/>
            <a:scene3d>
              <a:camera prst="orthographicFront"/>
              <a:lightRig rig="soft" dir="t">
                <a:rot lat="0" lon="0" rev="10800000"/>
              </a:lightRig>
            </a:scene3d>
            <a:sp3d>
              <a:bevelT w="27940" h="12700"/>
              <a:contourClr>
                <a:srgbClr val="DDDDDD"/>
              </a:contourClr>
            </a:sp3d>
          </a:bodyPr>
          <a:lstStyle/>
          <a:p>
            <a:pPr eaLnBrk="1" hangingPunct="1"/>
            <a:r>
              <a:rPr lang="en-US" altLang="zh-CN" sz="2800" b="1" dirty="0">
                <a:solidFill>
                  <a:srgbClr val="FFFFFF"/>
                </a:solidFill>
                <a:latin typeface="微软雅黑" panose="020B0503020204020204" pitchFamily="34" charset="-122"/>
                <a:ea typeface="微软雅黑" panose="020B0503020204020204" pitchFamily="34" charset="-122"/>
                <a:sym typeface="+mn-ea"/>
              </a:rPr>
              <a:t>2.1</a:t>
            </a:r>
            <a:r>
              <a:rPr lang="zh-CN" altLang="en-US" sz="2800" b="1" dirty="0">
                <a:solidFill>
                  <a:srgbClr val="FFFFFF"/>
                </a:solidFill>
                <a:latin typeface="微软雅黑" panose="020B0503020204020204" pitchFamily="34" charset="-122"/>
                <a:ea typeface="微软雅黑" panose="020B0503020204020204" pitchFamily="34" charset="-122"/>
                <a:sym typeface="+mn-ea"/>
              </a:rPr>
              <a:t>小型微利企业减免政策</a:t>
            </a:r>
            <a:endParaRPr lang="zh-CN" altLang="en-US" sz="2800" b="1" spc="150" dirty="0">
              <a:ln w="11430"/>
              <a:solidFill>
                <a:srgbClr val="FFFFFF"/>
              </a:solidFill>
              <a:effectLst>
                <a:outerShdw blurRad="25400" algn="tl" rotWithShape="0">
                  <a:srgbClr val="000000">
                    <a:alpha val="43000"/>
                  </a:srgbClr>
                </a:outerShdw>
              </a:effectLst>
              <a:latin typeface="微软雅黑" panose="020B0503020204020204" pitchFamily="34" charset="-122"/>
              <a:ea typeface="微软雅黑" panose="020B0503020204020204" pitchFamily="34" charset="-122"/>
              <a:sym typeface="+mn-ea"/>
            </a:endParaRPr>
          </a:p>
        </p:txBody>
      </p:sp>
      <p:grpSp>
        <p:nvGrpSpPr>
          <p:cNvPr id="6" name="组合 5"/>
          <p:cNvGrpSpPr/>
          <p:nvPr/>
        </p:nvGrpSpPr>
        <p:grpSpPr>
          <a:xfrm>
            <a:off x="3970020" y="2069465"/>
            <a:ext cx="4053840" cy="1184495"/>
            <a:chOff x="768" y="1644"/>
            <a:chExt cx="6384" cy="1865"/>
          </a:xfrm>
        </p:grpSpPr>
        <p:pic>
          <p:nvPicPr>
            <p:cNvPr id="5" name="图片 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68" y="1644"/>
              <a:ext cx="1884" cy="1865"/>
            </a:xfrm>
            <a:prstGeom prst="rect">
              <a:avLst/>
            </a:prstGeom>
          </p:spPr>
        </p:pic>
        <p:sp>
          <p:nvSpPr>
            <p:cNvPr id="8" name="TextBox 7"/>
            <p:cNvSpPr txBox="1"/>
            <p:nvPr/>
          </p:nvSpPr>
          <p:spPr>
            <a:xfrm>
              <a:off x="3072" y="1800"/>
              <a:ext cx="4080" cy="1501"/>
            </a:xfrm>
            <a:prstGeom prst="rect">
              <a:avLst/>
            </a:prstGeom>
            <a:noFill/>
          </p:spPr>
          <p:txBody>
            <a:bodyPr wrap="square" rtlCol="0">
              <a:spAutoFit/>
            </a:bodyPr>
            <a:lstStyle/>
            <a:p>
              <a:r>
                <a:rPr lang="zh-CN" altLang="en-US" sz="2800" b="1" dirty="0" smtClean="0"/>
                <a:t>年应纳税所额不超过</a:t>
              </a:r>
              <a:r>
                <a:rPr lang="en-US" altLang="zh-CN" sz="2800" b="1" dirty="0" smtClean="0"/>
                <a:t>300</a:t>
              </a:r>
              <a:r>
                <a:rPr lang="zh-CN" altLang="en-US" sz="2800" b="1" dirty="0" smtClean="0"/>
                <a:t>万</a:t>
              </a:r>
              <a:endParaRPr lang="zh-CN" altLang="en-US" sz="2800" b="1" dirty="0"/>
            </a:p>
          </p:txBody>
        </p:sp>
      </p:grpSp>
      <p:grpSp>
        <p:nvGrpSpPr>
          <p:cNvPr id="7" name="组合 6"/>
          <p:cNvGrpSpPr/>
          <p:nvPr/>
        </p:nvGrpSpPr>
        <p:grpSpPr>
          <a:xfrm>
            <a:off x="907415" y="3615055"/>
            <a:ext cx="4206240" cy="1295400"/>
            <a:chOff x="612" y="4128"/>
            <a:chExt cx="6624" cy="2040"/>
          </a:xfrm>
        </p:grpSpPr>
        <p:pic>
          <p:nvPicPr>
            <p:cNvPr id="3" name="图片 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12" y="4128"/>
              <a:ext cx="2040" cy="2040"/>
            </a:xfrm>
            <a:prstGeom prst="rect">
              <a:avLst/>
            </a:prstGeom>
          </p:spPr>
        </p:pic>
        <p:sp>
          <p:nvSpPr>
            <p:cNvPr id="11" name="TextBox 10"/>
            <p:cNvSpPr txBox="1"/>
            <p:nvPr/>
          </p:nvSpPr>
          <p:spPr>
            <a:xfrm>
              <a:off x="3156" y="4273"/>
              <a:ext cx="4080" cy="1503"/>
            </a:xfrm>
            <a:prstGeom prst="rect">
              <a:avLst/>
            </a:prstGeom>
            <a:noFill/>
          </p:spPr>
          <p:txBody>
            <a:bodyPr wrap="square" rtlCol="0">
              <a:spAutoFit/>
            </a:bodyPr>
            <a:lstStyle/>
            <a:p>
              <a:r>
                <a:rPr lang="zh-CN" altLang="en-US" sz="2800" b="1" dirty="0" smtClean="0"/>
                <a:t>资产总额不超过</a:t>
              </a:r>
              <a:r>
                <a:rPr lang="en-US" altLang="zh-CN" sz="2800" b="1" dirty="0" smtClean="0"/>
                <a:t>5000</a:t>
              </a:r>
              <a:r>
                <a:rPr lang="zh-CN" altLang="en-US" sz="2800" b="1" dirty="0" smtClean="0"/>
                <a:t>万</a:t>
              </a:r>
              <a:endParaRPr lang="zh-CN" altLang="en-US" sz="2800" b="1" dirty="0"/>
            </a:p>
          </p:txBody>
        </p:sp>
      </p:grpSp>
      <p:grpSp>
        <p:nvGrpSpPr>
          <p:cNvPr id="14" name="组合 13"/>
          <p:cNvGrpSpPr/>
          <p:nvPr/>
        </p:nvGrpSpPr>
        <p:grpSpPr>
          <a:xfrm>
            <a:off x="7538085" y="3594735"/>
            <a:ext cx="4063365" cy="1315720"/>
            <a:chOff x="753" y="6687"/>
            <a:chExt cx="6399" cy="2072"/>
          </a:xfrm>
        </p:grpSpPr>
        <p:pic>
          <p:nvPicPr>
            <p:cNvPr id="2" name="图片 1"/>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53" y="6687"/>
              <a:ext cx="2073" cy="2073"/>
            </a:xfrm>
            <a:prstGeom prst="rect">
              <a:avLst/>
            </a:prstGeom>
          </p:spPr>
        </p:pic>
        <p:sp>
          <p:nvSpPr>
            <p:cNvPr id="12" name="TextBox 11"/>
            <p:cNvSpPr txBox="1"/>
            <p:nvPr/>
          </p:nvSpPr>
          <p:spPr>
            <a:xfrm>
              <a:off x="3072" y="6971"/>
              <a:ext cx="4080" cy="1503"/>
            </a:xfrm>
            <a:prstGeom prst="rect">
              <a:avLst/>
            </a:prstGeom>
            <a:noFill/>
          </p:spPr>
          <p:txBody>
            <a:bodyPr wrap="square" rtlCol="0">
              <a:spAutoFit/>
            </a:bodyPr>
            <a:lstStyle/>
            <a:p>
              <a:r>
                <a:rPr lang="zh-CN" altLang="en-US" sz="2800" b="1" dirty="0" smtClean="0"/>
                <a:t>从业人数不超过</a:t>
              </a:r>
              <a:r>
                <a:rPr lang="en-US" altLang="zh-CN" sz="2800" b="1" dirty="0" smtClean="0"/>
                <a:t>300</a:t>
              </a:r>
              <a:r>
                <a:rPr lang="zh-CN" altLang="en-US" sz="2800" b="1" dirty="0" smtClean="0"/>
                <a:t>人</a:t>
              </a:r>
              <a:endParaRPr lang="zh-CN" altLang="en-US" sz="2800" b="1" dirty="0"/>
            </a:p>
          </p:txBody>
        </p:sp>
      </p:grpSp>
      <p:sp>
        <p:nvSpPr>
          <p:cNvPr id="15" name="文本框 14"/>
          <p:cNvSpPr txBox="1"/>
          <p:nvPr/>
        </p:nvSpPr>
        <p:spPr>
          <a:xfrm>
            <a:off x="907415" y="5180330"/>
            <a:ext cx="6391910" cy="583565"/>
          </a:xfrm>
          <a:prstGeom prst="rect">
            <a:avLst/>
          </a:prstGeom>
          <a:noFill/>
        </p:spPr>
        <p:txBody>
          <a:bodyPr wrap="square" rtlCol="0" anchor="t">
            <a:spAutoFit/>
          </a:bodyPr>
          <a:lstStyle/>
          <a:p>
            <a:r>
              <a:rPr lang="zh-CN" altLang="en-US" sz="320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a:t>
            </a:r>
            <a:r>
              <a:rPr lang="zh-CN" altLang="en-US" sz="2800" b="1">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从事国家非限制和禁止行业</a:t>
            </a:r>
          </a:p>
        </p:txBody>
      </p:sp>
      <p:sp>
        <p:nvSpPr>
          <p:cNvPr id="16" name="文本框 15"/>
          <p:cNvSpPr txBox="1"/>
          <p:nvPr/>
        </p:nvSpPr>
        <p:spPr>
          <a:xfrm>
            <a:off x="1051560" y="1281430"/>
            <a:ext cx="2722880" cy="553085"/>
          </a:xfrm>
          <a:prstGeom prst="rect">
            <a:avLst/>
          </a:prstGeom>
          <a:noFill/>
        </p:spPr>
        <p:txBody>
          <a:bodyPr wrap="none" rtlCol="0" anchor="t">
            <a:spAutoFit/>
          </a:bodyPr>
          <a:lstStyle/>
          <a:p>
            <a:pPr marR="0" algn="just" defTabSz="914400">
              <a:lnSpc>
                <a:spcPct val="150000"/>
              </a:lnSpc>
              <a:buClrTx/>
              <a:buSzTx/>
              <a:buFont typeface="Arial" panose="020B0604020202020204" pitchFamily="34" charset="0"/>
              <a:buNone/>
            </a:pPr>
            <a:r>
              <a:rPr lang="zh-CN" altLang="en-US" sz="2000" b="1" noProof="0" dirty="0">
                <a:latin typeface="微软雅黑" panose="020B0503020204020204" pitchFamily="34" charset="-122"/>
                <a:ea typeface="微软雅黑" panose="020B0503020204020204" pitchFamily="34" charset="-122"/>
                <a:sym typeface="+mn-ea"/>
              </a:rPr>
              <a:t>什么是小型微利企业？</a:t>
            </a:r>
          </a:p>
        </p:txBody>
      </p:sp>
    </p:spTree>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rotWithShape="1">
          <a:blip r:embed="rId4"/>
          <a:stretch>
            <a:fillRect/>
          </a:stretch>
        </a:blipFill>
        <a:effectLst/>
      </p:bgPr>
    </p:bg>
    <p:spTree>
      <p:nvGrpSpPr>
        <p:cNvPr id="1" name=""/>
        <p:cNvGrpSpPr/>
        <p:nvPr/>
      </p:nvGrpSpPr>
      <p:grpSpPr>
        <a:xfrm>
          <a:off x="0" y="0"/>
          <a:ext cx="0" cy="0"/>
          <a:chOff x="0" y="0"/>
          <a:chExt cx="0" cy="0"/>
        </a:xfrm>
      </p:grpSpPr>
      <p:pic>
        <p:nvPicPr>
          <p:cNvPr id="4" name="图片 3"/>
          <p:cNvPicPr>
            <a:picLocks noChangeAspect="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647103" y="88191"/>
            <a:ext cx="720664" cy="685732"/>
          </a:xfrm>
          <a:prstGeom prst="rect">
            <a:avLst/>
          </a:prstGeom>
        </p:spPr>
      </p:pic>
      <p:sp>
        <p:nvSpPr>
          <p:cNvPr id="10" name="TextBox 13"/>
          <p:cNvSpPr txBox="1"/>
          <p:nvPr/>
        </p:nvSpPr>
        <p:spPr>
          <a:xfrm>
            <a:off x="1344930" y="285750"/>
            <a:ext cx="5984875" cy="521970"/>
          </a:xfrm>
          <a:prstGeom prst="rect">
            <a:avLst/>
          </a:prstGeom>
          <a:noFill/>
        </p:spPr>
        <p:txBody>
          <a:bodyPr wrap="square" rtlCol="0">
            <a:spAutoFit/>
            <a:scene3d>
              <a:camera prst="orthographicFront"/>
              <a:lightRig rig="soft" dir="t">
                <a:rot lat="0" lon="0" rev="10800000"/>
              </a:lightRig>
            </a:scene3d>
            <a:sp3d>
              <a:bevelT w="27940" h="12700"/>
              <a:contourClr>
                <a:srgbClr val="DDDDDD"/>
              </a:contourClr>
            </a:sp3d>
          </a:bodyPr>
          <a:lstStyle/>
          <a:p>
            <a:pPr eaLnBrk="1" hangingPunct="1"/>
            <a:r>
              <a:rPr lang="en-US" altLang="zh-CN" sz="2800" b="1" dirty="0">
                <a:solidFill>
                  <a:srgbClr val="FFFFFF"/>
                </a:solidFill>
                <a:latin typeface="微软雅黑" panose="020B0503020204020204" pitchFamily="34" charset="-122"/>
                <a:ea typeface="微软雅黑" panose="020B0503020204020204" pitchFamily="34" charset="-122"/>
                <a:sym typeface="+mn-ea"/>
              </a:rPr>
              <a:t>2.1</a:t>
            </a:r>
            <a:r>
              <a:rPr lang="zh-CN" altLang="en-US" sz="2800" b="1" dirty="0">
                <a:solidFill>
                  <a:srgbClr val="FFFFFF"/>
                </a:solidFill>
                <a:latin typeface="微软雅黑" panose="020B0503020204020204" pitchFamily="34" charset="-122"/>
                <a:ea typeface="微软雅黑" panose="020B0503020204020204" pitchFamily="34" charset="-122"/>
                <a:sym typeface="+mn-ea"/>
              </a:rPr>
              <a:t>小型微利企业减免政策</a:t>
            </a:r>
            <a:endParaRPr lang="zh-CN" altLang="en-US" sz="2800" b="1" spc="150" dirty="0">
              <a:ln w="11430"/>
              <a:solidFill>
                <a:srgbClr val="FFFFFF"/>
              </a:solidFill>
              <a:effectLst>
                <a:outerShdw blurRad="25400" algn="tl" rotWithShape="0">
                  <a:srgbClr val="000000">
                    <a:alpha val="43000"/>
                  </a:srgbClr>
                </a:outerShdw>
              </a:effectLst>
              <a:latin typeface="微软雅黑" panose="020B0503020204020204" pitchFamily="34" charset="-122"/>
              <a:ea typeface="微软雅黑" panose="020B0503020204020204" pitchFamily="34" charset="-122"/>
              <a:sym typeface="+mn-ea"/>
            </a:endParaRPr>
          </a:p>
        </p:txBody>
      </p:sp>
      <p:sp>
        <p:nvSpPr>
          <p:cNvPr id="1048830" name="TextBox 1"/>
          <p:cNvSpPr txBox="1"/>
          <p:nvPr/>
        </p:nvSpPr>
        <p:spPr>
          <a:xfrm>
            <a:off x="759460" y="843280"/>
            <a:ext cx="10280650" cy="5323205"/>
          </a:xfrm>
          <a:prstGeom prst="rect">
            <a:avLst/>
          </a:prstGeom>
          <a:noFill/>
        </p:spPr>
        <p:txBody>
          <a:bodyPr wrap="square">
            <a:spAutoFit/>
          </a:bodyPr>
          <a:lstStyle/>
          <a:p>
            <a:pPr marR="0" algn="just" defTabSz="914400">
              <a:lnSpc>
                <a:spcPct val="150000"/>
              </a:lnSpc>
              <a:buClrTx/>
              <a:buSzTx/>
              <a:buFont typeface="Arial" panose="020B0604020202020204" pitchFamily="34" charset="0"/>
              <a:buNone/>
            </a:pPr>
            <a:r>
              <a:rPr kumimoji="0" lang="zh-CN" altLang="en-US" sz="2000" b="1" kern="1200" cap="none" spc="0" normalizeH="0" baseline="0" noProof="0" dirty="0">
                <a:solidFill>
                  <a:schemeClr val="tx1"/>
                </a:solidFill>
                <a:latin typeface="微软雅黑" panose="020B0503020204020204" pitchFamily="34" charset="-122"/>
                <a:ea typeface="微软雅黑" panose="020B0503020204020204" pitchFamily="34" charset="-122"/>
                <a:cs typeface="+mn-cs"/>
              </a:rPr>
              <a:t>政策规定</a:t>
            </a:r>
            <a:endParaRPr kumimoji="0" lang="en-US" altLang="zh-CN" sz="2000" kern="1200" cap="none" spc="0" normalizeH="0" baseline="0" noProof="0" dirty="0">
              <a:solidFill>
                <a:schemeClr val="tx1"/>
              </a:solidFill>
              <a:latin typeface="微软雅黑" panose="020B0503020204020204" pitchFamily="34" charset="-122"/>
              <a:ea typeface="微软雅黑" panose="020B0503020204020204" pitchFamily="34" charset="-122"/>
              <a:cs typeface="+mn-cs"/>
            </a:endParaRPr>
          </a:p>
          <a:p>
            <a:pPr marR="0" algn="just" defTabSz="914400">
              <a:lnSpc>
                <a:spcPct val="150000"/>
              </a:lnSpc>
              <a:buClrTx/>
              <a:buSzTx/>
              <a:buFont typeface="Arial" panose="020B0604020202020204" pitchFamily="34" charset="0"/>
              <a:buNone/>
            </a:pPr>
            <a:r>
              <a:rPr kumimoji="0" lang="zh-CN" altLang="en-US" sz="2000" kern="1200" cap="none" spc="0" normalizeH="0" baseline="0" noProof="0" dirty="0">
                <a:solidFill>
                  <a:schemeClr val="tx1"/>
                </a:solidFill>
                <a:latin typeface="微软雅黑" panose="020B0503020204020204" pitchFamily="34" charset="-122"/>
                <a:ea typeface="微软雅黑" panose="020B0503020204020204" pitchFamily="34" charset="-122"/>
                <a:cs typeface="+mn-cs"/>
              </a:rPr>
              <a:t>      </a:t>
            </a:r>
            <a:endParaRPr kumimoji="0" lang="zh-CN" altLang="en-US" sz="2000" kern="1200" cap="none" spc="0" normalizeH="0" baseline="0" noProof="0" dirty="0">
              <a:latin typeface="微软雅黑" panose="020B0503020204020204" pitchFamily="34" charset="-122"/>
              <a:ea typeface="微软雅黑" panose="020B0503020204020204" pitchFamily="34" charset="-122"/>
              <a:cs typeface="+mn-cs"/>
            </a:endParaRPr>
          </a:p>
          <a:p>
            <a:pPr marR="0" algn="just" defTabSz="914400">
              <a:lnSpc>
                <a:spcPct val="150000"/>
              </a:lnSpc>
              <a:buClrTx/>
              <a:buSzTx/>
              <a:buFont typeface="Arial" panose="020B0604020202020204" pitchFamily="34" charset="0"/>
              <a:buNone/>
            </a:pPr>
            <a:endParaRPr kumimoji="0" lang="zh-CN" altLang="en-US" sz="2000" kern="1200" cap="none" spc="0" normalizeH="0" baseline="0" noProof="0" dirty="0">
              <a:latin typeface="微软雅黑" panose="020B0503020204020204" pitchFamily="34" charset="-122"/>
              <a:ea typeface="微软雅黑" panose="020B0503020204020204" pitchFamily="34" charset="-122"/>
              <a:cs typeface="+mn-cs"/>
            </a:endParaRPr>
          </a:p>
          <a:p>
            <a:pPr marR="0" algn="just" defTabSz="914400">
              <a:lnSpc>
                <a:spcPct val="150000"/>
              </a:lnSpc>
              <a:buClrTx/>
              <a:buSzTx/>
              <a:buFont typeface="Arial" panose="020B0604020202020204" pitchFamily="34" charset="0"/>
              <a:buNone/>
            </a:pPr>
            <a:r>
              <a:rPr kumimoji="0" lang="en-US" altLang="zh-CN" sz="2000" kern="1200" cap="none" spc="0" normalizeH="0" baseline="0" noProof="0" dirty="0">
                <a:solidFill>
                  <a:schemeClr val="tx1"/>
                </a:solidFill>
                <a:latin typeface="微软雅黑" panose="020B0503020204020204" pitchFamily="34" charset="-122"/>
                <a:ea typeface="微软雅黑" panose="020B0503020204020204" pitchFamily="34" charset="-122"/>
                <a:cs typeface="+mn-cs"/>
              </a:rPr>
              <a:t>       </a:t>
            </a:r>
          </a:p>
          <a:p>
            <a:pPr marR="0" algn="just" defTabSz="914400">
              <a:lnSpc>
                <a:spcPct val="150000"/>
              </a:lnSpc>
              <a:buClrTx/>
              <a:buSzTx/>
              <a:buFont typeface="Arial" panose="020B0604020202020204" pitchFamily="34" charset="0"/>
              <a:buNone/>
            </a:pPr>
            <a:endParaRPr kumimoji="0" lang="en-US" altLang="zh-CN" sz="2000" b="1" kern="1200" cap="none" spc="0" normalizeH="0" baseline="0" noProof="0" dirty="0">
              <a:solidFill>
                <a:schemeClr val="tx1"/>
              </a:solidFill>
              <a:latin typeface="微软雅黑" panose="020B0503020204020204" pitchFamily="34" charset="-122"/>
              <a:ea typeface="微软雅黑" panose="020B0503020204020204" pitchFamily="34" charset="-122"/>
              <a:cs typeface="+mn-cs"/>
            </a:endParaRPr>
          </a:p>
          <a:p>
            <a:pPr marR="0" algn="just" defTabSz="914400">
              <a:lnSpc>
                <a:spcPct val="150000"/>
              </a:lnSpc>
              <a:buClrTx/>
              <a:buSzTx/>
              <a:buFont typeface="Arial" panose="020B0604020202020204" pitchFamily="34" charset="0"/>
              <a:buNone/>
            </a:pPr>
            <a:r>
              <a:rPr kumimoji="0" lang="zh-CN" altLang="en-US" sz="2000" b="1" kern="1200" cap="none" spc="0" normalizeH="0" baseline="0" noProof="0" dirty="0">
                <a:solidFill>
                  <a:schemeClr val="tx1"/>
                </a:solidFill>
                <a:latin typeface="微软雅黑" panose="020B0503020204020204" pitchFamily="34" charset="-122"/>
                <a:ea typeface="微软雅黑" panose="020B0503020204020204" pitchFamily="34" charset="-122"/>
                <a:cs typeface="+mn-cs"/>
              </a:rPr>
              <a:t>       政策文件：</a:t>
            </a:r>
            <a:endParaRPr kumimoji="0" lang="zh-CN" altLang="en-US" sz="2000" kern="1200" cap="none" spc="0" normalizeH="0" baseline="0" noProof="0" dirty="0">
              <a:solidFill>
                <a:schemeClr val="tx1"/>
              </a:solidFill>
              <a:latin typeface="微软雅黑" panose="020B0503020204020204" pitchFamily="34" charset="-122"/>
              <a:ea typeface="微软雅黑" panose="020B0503020204020204" pitchFamily="34" charset="-122"/>
              <a:cs typeface="+mn-cs"/>
            </a:endParaRPr>
          </a:p>
          <a:p>
            <a:pPr marR="0" indent="508000" algn="just" defTabSz="914400" fontAlgn="auto">
              <a:lnSpc>
                <a:spcPct val="100000"/>
              </a:lnSpc>
              <a:buClrTx/>
              <a:buSzTx/>
              <a:buFont typeface="Arial" panose="020B0604020202020204" pitchFamily="34" charset="0"/>
              <a:buNone/>
              <a:extLst>
                <a:ext uri="{35155182-B16C-46BC-9424-99874614C6A1}">
                  <wpsdc:indentchars xmlns:wpsdc="http://www.wps.cn/officeDocument/2017/drawingmlCustomData" xmlns="" val="200" checksum="282533468"/>
                </a:ext>
              </a:extLst>
            </a:pPr>
            <a:r>
              <a:rPr kumimoji="0" lang="en-US" altLang="zh-CN" sz="2000" kern="1200" cap="none" spc="0" normalizeH="0" baseline="0" noProof="0" dirty="0">
                <a:solidFill>
                  <a:schemeClr val="tx1"/>
                </a:solidFill>
                <a:latin typeface="微软雅黑" panose="020B0503020204020204" pitchFamily="34" charset="-122"/>
                <a:ea typeface="微软雅黑" panose="020B0503020204020204" pitchFamily="34" charset="-122"/>
                <a:cs typeface="+mn-cs"/>
              </a:rPr>
              <a:t>1.《财政部 税务总局关于实施小微企业普惠性税收减免政策的通知》（财税〔2019〕13 号）第二条 </a:t>
            </a:r>
          </a:p>
          <a:p>
            <a:pPr marR="0" indent="508000" algn="just" defTabSz="914400" fontAlgn="auto">
              <a:lnSpc>
                <a:spcPct val="100000"/>
              </a:lnSpc>
              <a:buClrTx/>
              <a:buSzTx/>
              <a:buFont typeface="Arial" panose="020B0604020202020204" pitchFamily="34" charset="0"/>
              <a:buNone/>
              <a:extLst>
                <a:ext uri="{35155182-B16C-46BC-9424-99874614C6A1}">
                  <wpsdc:indentchars xmlns:wpsdc="http://www.wps.cn/officeDocument/2017/drawingmlCustomData" xmlns="" val="200" checksum="282533468"/>
                </a:ext>
              </a:extLst>
            </a:pPr>
            <a:r>
              <a:rPr kumimoji="0" lang="en-US" altLang="zh-CN" sz="2000" kern="1200" cap="none" spc="0" normalizeH="0" baseline="0" noProof="0" dirty="0">
                <a:solidFill>
                  <a:schemeClr val="tx1"/>
                </a:solidFill>
                <a:latin typeface="微软雅黑" panose="020B0503020204020204" pitchFamily="34" charset="-122"/>
                <a:ea typeface="微软雅黑" panose="020B0503020204020204" pitchFamily="34" charset="-122"/>
                <a:cs typeface="+mn-cs"/>
              </a:rPr>
              <a:t>2</a:t>
            </a:r>
            <a:r>
              <a:rPr lang="en-US" altLang="zh-CN" sz="2000" noProof="0" dirty="0">
                <a:latin typeface="微软雅黑" panose="020B0503020204020204" pitchFamily="34" charset="-122"/>
                <a:ea typeface="微软雅黑" panose="020B0503020204020204" pitchFamily="34" charset="-122"/>
                <a:sym typeface="+mn-ea"/>
              </a:rPr>
              <a:t>. </a:t>
            </a:r>
            <a:r>
              <a:rPr kumimoji="0" lang="en-US" altLang="zh-CN" sz="2000" kern="1200" cap="none" spc="0" normalizeH="0" baseline="0" noProof="0" dirty="0">
                <a:solidFill>
                  <a:schemeClr val="tx1"/>
                </a:solidFill>
                <a:latin typeface="微软雅黑" panose="020B0503020204020204" pitchFamily="34" charset="-122"/>
                <a:ea typeface="微软雅黑" panose="020B0503020204020204" pitchFamily="34" charset="-122"/>
                <a:cs typeface="+mn-cs"/>
              </a:rPr>
              <a:t>《国家税务总局关于实施小型微利企业普惠性所得税减免政策有关问题的公告》（2019 年第 2 号） </a:t>
            </a:r>
          </a:p>
          <a:p>
            <a:pPr marR="0" indent="508000" algn="just" defTabSz="914400" fontAlgn="auto">
              <a:lnSpc>
                <a:spcPct val="100000"/>
              </a:lnSpc>
              <a:buClrTx/>
              <a:buSzTx/>
              <a:buFont typeface="Arial" panose="020B0604020202020204" pitchFamily="34" charset="0"/>
              <a:buNone/>
              <a:extLst>
                <a:ext uri="{35155182-B16C-46BC-9424-99874614C6A1}">
                  <wpsdc:indentchars xmlns:wpsdc="http://www.wps.cn/officeDocument/2017/drawingmlCustomData" xmlns="" val="200" checksum="282533468"/>
                </a:ext>
              </a:extLst>
            </a:pPr>
            <a:r>
              <a:rPr kumimoji="0" lang="en-US" altLang="zh-CN" sz="2000" kern="1200" cap="none" spc="0" normalizeH="0" baseline="0" noProof="0" dirty="0">
                <a:solidFill>
                  <a:schemeClr val="tx1"/>
                </a:solidFill>
                <a:latin typeface="微软雅黑" panose="020B0503020204020204" pitchFamily="34" charset="-122"/>
                <a:ea typeface="微软雅黑" panose="020B0503020204020204" pitchFamily="34" charset="-122"/>
                <a:cs typeface="+mn-cs"/>
              </a:rPr>
              <a:t>3.《财政部 税务总局关于实施小微企业和个体工商户所得税优惠政策的公告》（2021 年第 12 号）</a:t>
            </a:r>
          </a:p>
          <a:p>
            <a:pPr marR="0" indent="508000" algn="just" defTabSz="914400" fontAlgn="auto">
              <a:lnSpc>
                <a:spcPct val="100000"/>
              </a:lnSpc>
              <a:buClrTx/>
              <a:buSzTx/>
              <a:buFont typeface="Arial" panose="020B0604020202020204" pitchFamily="34" charset="0"/>
              <a:buNone/>
              <a:extLst>
                <a:ext uri="{35155182-B16C-46BC-9424-99874614C6A1}">
                  <wpsdc:indentchars xmlns:wpsdc="http://www.wps.cn/officeDocument/2017/drawingmlCustomData" xmlns="" val="200" checksum="282533468"/>
                </a:ext>
              </a:extLst>
            </a:pPr>
            <a:r>
              <a:rPr kumimoji="0" lang="en-US" altLang="zh-CN" sz="2000" kern="1200" cap="none" spc="0" normalizeH="0" baseline="0" noProof="0" dirty="0">
                <a:solidFill>
                  <a:schemeClr val="tx1"/>
                </a:solidFill>
                <a:latin typeface="微软雅黑" panose="020B0503020204020204" pitchFamily="34" charset="-122"/>
                <a:ea typeface="微软雅黑" panose="020B0503020204020204" pitchFamily="34" charset="-122"/>
                <a:cs typeface="+mn-cs"/>
              </a:rPr>
              <a:t>4.《 国家税务总局关于落实支持小型微利企业和个体工商户发展所得税优惠政策有关事项的公告》（2021 年第 8 号）</a:t>
            </a:r>
          </a:p>
        </p:txBody>
      </p:sp>
      <p:graphicFrame>
        <p:nvGraphicFramePr>
          <p:cNvPr id="9" name="对象 8">
            <a:hlinkClick r:id="" action="ppaction://ole?verb=0"/>
          </p:cNvPr>
          <p:cNvGraphicFramePr>
            <a:graphicFrameLocks noChangeAspect="1"/>
          </p:cNvGraphicFramePr>
          <p:nvPr/>
        </p:nvGraphicFramePr>
        <p:xfrm>
          <a:off x="5638165" y="3321050"/>
          <a:ext cx="915035" cy="215900"/>
        </p:xfrm>
        <a:graphic>
          <a:graphicData uri="http://schemas.openxmlformats.org/presentationml/2006/ole">
            <mc:AlternateContent xmlns:mc="http://schemas.openxmlformats.org/markup-compatibility/2006">
              <mc:Choice xmlns:v="urn:schemas-microsoft-com:vml" Requires="v">
                <p:oleObj spid="_x0000_s1039" r:id="rId6" imgW="915035" imgH="215900" progId="Equation.KSEE3">
                  <p:embed/>
                </p:oleObj>
              </mc:Choice>
              <mc:Fallback>
                <p:oleObj r:id="rId6" imgW="915035" imgH="215900" progId="Equation.KSEE3">
                  <p:embed/>
                  <p:pic>
                    <p:nvPicPr>
                      <p:cNvPr id="0" name="图片 1024"/>
                      <p:cNvPicPr/>
                      <p:nvPr/>
                    </p:nvPicPr>
                    <p:blipFill>
                      <a:blip r:embed="rId7"/>
                      <a:stretch>
                        <a:fillRect/>
                      </a:stretch>
                    </p:blipFill>
                    <p:spPr>
                      <a:xfrm>
                        <a:off x="5638165" y="3321050"/>
                        <a:ext cx="915035" cy="215900"/>
                      </a:xfrm>
                      <a:prstGeom prst="rect">
                        <a:avLst/>
                      </a:prstGeom>
                    </p:spPr>
                  </p:pic>
                </p:oleObj>
              </mc:Fallback>
            </mc:AlternateContent>
          </a:graphicData>
        </a:graphic>
      </p:graphicFrame>
      <p:grpSp>
        <p:nvGrpSpPr>
          <p:cNvPr id="13" name="组合 12"/>
          <p:cNvGrpSpPr/>
          <p:nvPr/>
        </p:nvGrpSpPr>
        <p:grpSpPr>
          <a:xfrm>
            <a:off x="759460" y="1360170"/>
            <a:ext cx="10020935" cy="1831975"/>
            <a:chOff x="1192" y="3208"/>
            <a:chExt cx="15781" cy="2885"/>
          </a:xfrm>
        </p:grpSpPr>
        <p:sp>
          <p:nvSpPr>
            <p:cNvPr id="2" name="矩形 1"/>
            <p:cNvSpPr/>
            <p:nvPr/>
          </p:nvSpPr>
          <p:spPr>
            <a:xfrm>
              <a:off x="2624" y="3208"/>
              <a:ext cx="4874" cy="774"/>
            </a:xfrm>
            <a:prstGeom prst="rect">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a:t>年应纳税所得额</a:t>
              </a:r>
              <a:r>
                <a:rPr lang="zh-CN" altLang="en-US">
                  <a:latin typeface="Arial" panose="020B0604020202020204" pitchFamily="34" charset="0"/>
                  <a:cs typeface="Arial" panose="020B0604020202020204" pitchFamily="34" charset="0"/>
                </a:rPr>
                <a:t>≤</a:t>
              </a:r>
              <a:r>
                <a:rPr lang="en-US" altLang="zh-CN">
                  <a:latin typeface="+mn-ea"/>
                  <a:cs typeface="+mn-ea"/>
                </a:rPr>
                <a:t>100</a:t>
              </a:r>
              <a:r>
                <a:rPr lang="zh-CN" altLang="en-US">
                  <a:latin typeface="+mn-ea"/>
                  <a:cs typeface="+mn-ea"/>
                </a:rPr>
                <a:t>万</a:t>
              </a:r>
            </a:p>
          </p:txBody>
        </p:sp>
        <p:sp>
          <p:nvSpPr>
            <p:cNvPr id="3" name="矩形 2"/>
            <p:cNvSpPr/>
            <p:nvPr/>
          </p:nvSpPr>
          <p:spPr>
            <a:xfrm>
              <a:off x="7498" y="3208"/>
              <a:ext cx="9474" cy="77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a:sym typeface="+mn-ea"/>
                </a:rPr>
                <a:t>100</a:t>
              </a:r>
              <a:r>
                <a:rPr lang="zh-CN" altLang="en-US">
                  <a:sym typeface="+mn-ea"/>
                </a:rPr>
                <a:t>万</a:t>
              </a:r>
              <a:r>
                <a:rPr lang="zh-CN" altLang="en-US">
                  <a:latin typeface="微软雅黑" panose="020B0503020204020204" pitchFamily="34" charset="-122"/>
                  <a:ea typeface="微软雅黑" panose="020B0503020204020204" pitchFamily="34" charset="-122"/>
                  <a:sym typeface="+mn-ea"/>
                </a:rPr>
                <a:t>&lt;</a:t>
              </a:r>
              <a:r>
                <a:rPr lang="zh-CN" altLang="en-US">
                  <a:sym typeface="+mn-ea"/>
                </a:rPr>
                <a:t>年应纳税所得额</a:t>
              </a:r>
              <a:r>
                <a:rPr lang="zh-CN" altLang="en-US">
                  <a:latin typeface="Arial" panose="020B0604020202020204" pitchFamily="34" charset="0"/>
                  <a:cs typeface="Arial" panose="020B0604020202020204" pitchFamily="34" charset="0"/>
                  <a:sym typeface="+mn-ea"/>
                </a:rPr>
                <a:t>≤</a:t>
              </a:r>
              <a:r>
                <a:rPr lang="en-US" altLang="zh-CN">
                  <a:latin typeface="+mn-ea"/>
                  <a:cs typeface="+mn-ea"/>
                  <a:sym typeface="+mn-ea"/>
                </a:rPr>
                <a:t>300</a:t>
              </a:r>
              <a:r>
                <a:rPr lang="zh-CN" altLang="en-US">
                  <a:latin typeface="+mn-ea"/>
                  <a:cs typeface="+mn-ea"/>
                  <a:sym typeface="+mn-ea"/>
                </a:rPr>
                <a:t>万</a:t>
              </a:r>
              <a:endParaRPr lang="zh-CN" altLang="en-US"/>
            </a:p>
          </p:txBody>
        </p:sp>
        <p:sp>
          <p:nvSpPr>
            <p:cNvPr id="6" name="左大括号 5"/>
            <p:cNvSpPr/>
            <p:nvPr/>
          </p:nvSpPr>
          <p:spPr>
            <a:xfrm rot="16200000">
              <a:off x="4685" y="1921"/>
              <a:ext cx="751" cy="4873"/>
            </a:xfrm>
            <a:prstGeom prst="leftBrace">
              <a:avLst/>
            </a:prstGeom>
            <a:ln>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7" name="左大括号 6"/>
            <p:cNvSpPr/>
            <p:nvPr/>
          </p:nvSpPr>
          <p:spPr>
            <a:xfrm rot="16200000">
              <a:off x="11860" y="-379"/>
              <a:ext cx="751" cy="9474"/>
            </a:xfrm>
            <a:prstGeom prst="leftBrace">
              <a:avLst/>
            </a:prstGeom>
            <a:ln>
              <a:solidFill>
                <a:schemeClr val="accent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8" name="文本框 7"/>
            <p:cNvSpPr txBox="1"/>
            <p:nvPr/>
          </p:nvSpPr>
          <p:spPr>
            <a:xfrm>
              <a:off x="2741" y="4933"/>
              <a:ext cx="5033" cy="580"/>
            </a:xfrm>
            <a:prstGeom prst="rect">
              <a:avLst/>
            </a:prstGeom>
            <a:noFill/>
          </p:spPr>
          <p:txBody>
            <a:bodyPr wrap="square" rtlCol="0">
              <a:spAutoFit/>
            </a:bodyPr>
            <a:lstStyle/>
            <a:p>
              <a:r>
                <a:rPr lang="zh-CN" altLang="en-US"/>
                <a:t>税率</a:t>
              </a:r>
              <a:r>
                <a:rPr lang="en-US" altLang="zh-CN"/>
                <a:t>20%</a:t>
              </a:r>
              <a:r>
                <a:rPr lang="en-US" altLang="zh-CN">
                  <a:latin typeface="Arial" panose="020B0604020202020204" pitchFamily="34" charset="0"/>
                </a:rPr>
                <a:t>×25%</a:t>
              </a:r>
              <a:r>
                <a:rPr lang="zh-CN" altLang="en-US"/>
                <a:t>×</a:t>
              </a:r>
              <a:r>
                <a:rPr lang="zh-CN" altLang="en-US" noProof="0" dirty="0">
                  <a:solidFill>
                    <a:srgbClr val="FF0000"/>
                  </a:solidFill>
                  <a:effectLst>
                    <a:outerShdw blurRad="50800" dist="38100" dir="2700000" algn="tl" rotWithShape="0">
                      <a:prstClr val="black">
                        <a:alpha val="40000"/>
                      </a:prstClr>
                    </a:outerShdw>
                  </a:effectLst>
                  <a:latin typeface="微软雅黑" panose="020B0503020204020204" pitchFamily="34" charset="-122"/>
                  <a:ea typeface="微软雅黑" panose="020B0503020204020204" pitchFamily="34" charset="-122"/>
                </a:rPr>
                <a:t>50%</a:t>
              </a:r>
              <a:r>
                <a:rPr lang="zh-CN" altLang="en-US"/>
                <a:t>=</a:t>
              </a:r>
              <a:r>
                <a:rPr lang="en-US" altLang="zh-CN">
                  <a:latin typeface="Arial" panose="020B0604020202020204" pitchFamily="34" charset="0"/>
                </a:rPr>
                <a:t>2.5%</a:t>
              </a:r>
            </a:p>
          </p:txBody>
        </p:sp>
        <p:sp>
          <p:nvSpPr>
            <p:cNvPr id="11" name="文本框 10"/>
            <p:cNvSpPr txBox="1"/>
            <p:nvPr/>
          </p:nvSpPr>
          <p:spPr>
            <a:xfrm>
              <a:off x="10591" y="4933"/>
              <a:ext cx="4634" cy="580"/>
            </a:xfrm>
            <a:prstGeom prst="rect">
              <a:avLst/>
            </a:prstGeom>
            <a:noFill/>
          </p:spPr>
          <p:txBody>
            <a:bodyPr wrap="square" rtlCol="0">
              <a:spAutoFit/>
            </a:bodyPr>
            <a:lstStyle/>
            <a:p>
              <a:r>
                <a:rPr lang="zh-CN" altLang="en-US"/>
                <a:t>税率</a:t>
              </a:r>
              <a:r>
                <a:rPr lang="en-US" altLang="zh-CN"/>
                <a:t>20%</a:t>
              </a:r>
              <a:r>
                <a:rPr lang="en-US" altLang="zh-CN">
                  <a:latin typeface="Arial" panose="020B0604020202020204" pitchFamily="34" charset="0"/>
                </a:rPr>
                <a:t>×50%=10%</a:t>
              </a:r>
            </a:p>
          </p:txBody>
        </p:sp>
        <p:sp>
          <p:nvSpPr>
            <p:cNvPr id="12" name="文本框 11"/>
            <p:cNvSpPr txBox="1"/>
            <p:nvPr/>
          </p:nvSpPr>
          <p:spPr>
            <a:xfrm>
              <a:off x="1192" y="5513"/>
              <a:ext cx="15780" cy="580"/>
            </a:xfrm>
            <a:prstGeom prst="rect">
              <a:avLst/>
            </a:prstGeom>
            <a:noFill/>
          </p:spPr>
          <p:txBody>
            <a:bodyPr wrap="square" rtlCol="0">
              <a:spAutoFit/>
            </a:bodyPr>
            <a:lstStyle/>
            <a:p>
              <a:r>
                <a:rPr lang="zh-CN" altLang="en-US"/>
                <a:t>执行期限：</a:t>
              </a:r>
              <a:r>
                <a:rPr lang="zh-CN" altLang="en-US">
                  <a:sym typeface="+mn-ea"/>
                </a:rPr>
                <a:t>2021 </a:t>
              </a:r>
              <a:r>
                <a:rPr lang="en-US" altLang="zh-CN">
                  <a:sym typeface="+mn-ea"/>
                </a:rPr>
                <a:t>.0</a:t>
              </a:r>
              <a:r>
                <a:rPr lang="zh-CN" altLang="en-US">
                  <a:sym typeface="+mn-ea"/>
                </a:rPr>
                <a:t>1 </a:t>
              </a:r>
              <a:r>
                <a:rPr lang="en-US" altLang="zh-CN">
                  <a:sym typeface="+mn-ea"/>
                </a:rPr>
                <a:t>.0</a:t>
              </a:r>
              <a:r>
                <a:rPr lang="zh-CN" altLang="en-US">
                  <a:sym typeface="+mn-ea"/>
                </a:rPr>
                <a:t>1 </a:t>
              </a:r>
              <a:r>
                <a:rPr lang="en-US" altLang="zh-CN">
                  <a:sym typeface="+mn-ea"/>
                </a:rPr>
                <a:t>~</a:t>
              </a:r>
              <a:r>
                <a:rPr lang="zh-CN" altLang="en-US">
                  <a:sym typeface="+mn-ea"/>
                </a:rPr>
                <a:t> 2022 </a:t>
              </a:r>
              <a:r>
                <a:rPr lang="en-US" altLang="zh-CN">
                  <a:sym typeface="+mn-ea"/>
                </a:rPr>
                <a:t>.</a:t>
              </a:r>
              <a:r>
                <a:rPr lang="zh-CN" altLang="en-US">
                  <a:sym typeface="+mn-ea"/>
                </a:rPr>
                <a:t>12 </a:t>
              </a:r>
              <a:r>
                <a:rPr lang="en-US" altLang="zh-CN">
                  <a:sym typeface="+mn-ea"/>
                </a:rPr>
                <a:t>.</a:t>
              </a:r>
              <a:r>
                <a:rPr lang="zh-CN" altLang="en-US">
                  <a:sym typeface="+mn-ea"/>
                </a:rPr>
                <a:t>31                          201</a:t>
              </a:r>
              <a:r>
                <a:rPr lang="en-US" altLang="zh-CN">
                  <a:sym typeface="+mn-ea"/>
                </a:rPr>
                <a:t>9</a:t>
              </a:r>
              <a:r>
                <a:rPr lang="zh-CN" altLang="en-US">
                  <a:sym typeface="+mn-ea"/>
                </a:rPr>
                <a:t> </a:t>
              </a:r>
              <a:r>
                <a:rPr lang="en-US" altLang="zh-CN">
                  <a:sym typeface="+mn-ea"/>
                </a:rPr>
                <a:t>.0</a:t>
              </a:r>
              <a:r>
                <a:rPr lang="zh-CN" altLang="en-US">
                  <a:sym typeface="+mn-ea"/>
                </a:rPr>
                <a:t>1 </a:t>
              </a:r>
              <a:r>
                <a:rPr lang="en-US" altLang="zh-CN">
                  <a:sym typeface="+mn-ea"/>
                </a:rPr>
                <a:t>.0</a:t>
              </a:r>
              <a:r>
                <a:rPr lang="zh-CN" altLang="en-US">
                  <a:sym typeface="+mn-ea"/>
                </a:rPr>
                <a:t>1 </a:t>
              </a:r>
              <a:r>
                <a:rPr lang="en-US" altLang="zh-CN">
                  <a:sym typeface="+mn-ea"/>
                </a:rPr>
                <a:t>~</a:t>
              </a:r>
              <a:r>
                <a:rPr lang="zh-CN" altLang="en-US">
                  <a:sym typeface="+mn-ea"/>
                </a:rPr>
                <a:t> 202</a:t>
              </a:r>
              <a:r>
                <a:rPr lang="en-US" altLang="zh-CN">
                  <a:sym typeface="+mn-ea"/>
                </a:rPr>
                <a:t>1</a:t>
              </a:r>
              <a:r>
                <a:rPr lang="zh-CN" altLang="en-US">
                  <a:sym typeface="+mn-ea"/>
                </a:rPr>
                <a:t> </a:t>
              </a:r>
              <a:r>
                <a:rPr lang="en-US" altLang="zh-CN">
                  <a:sym typeface="+mn-ea"/>
                </a:rPr>
                <a:t>.</a:t>
              </a:r>
              <a:r>
                <a:rPr lang="zh-CN" altLang="en-US">
                  <a:sym typeface="+mn-ea"/>
                </a:rPr>
                <a:t>12 </a:t>
              </a:r>
              <a:r>
                <a:rPr lang="en-US" altLang="zh-CN">
                  <a:sym typeface="+mn-ea"/>
                </a:rPr>
                <a:t>.</a:t>
              </a:r>
              <a:r>
                <a:rPr lang="zh-CN" altLang="en-US">
                  <a:sym typeface="+mn-ea"/>
                </a:rPr>
                <a:t>31                    </a:t>
              </a:r>
              <a:endParaRPr lang="zh-CN" altLang="en-US"/>
            </a:p>
          </p:txBody>
        </p:sp>
      </p:grpSp>
    </p:spTree>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pic>
        <p:nvPicPr>
          <p:cNvPr id="4" name="图片 3"/>
          <p:cNvPicPr>
            <a:picLocks noChangeAspect="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647103" y="88191"/>
            <a:ext cx="720664" cy="685732"/>
          </a:xfrm>
          <a:prstGeom prst="rect">
            <a:avLst/>
          </a:prstGeom>
        </p:spPr>
      </p:pic>
      <p:sp>
        <p:nvSpPr>
          <p:cNvPr id="10" name="TextBox 13"/>
          <p:cNvSpPr txBox="1"/>
          <p:nvPr/>
        </p:nvSpPr>
        <p:spPr>
          <a:xfrm>
            <a:off x="1344930" y="285750"/>
            <a:ext cx="5984875" cy="521970"/>
          </a:xfrm>
          <a:prstGeom prst="rect">
            <a:avLst/>
          </a:prstGeom>
          <a:noFill/>
        </p:spPr>
        <p:txBody>
          <a:bodyPr wrap="square" rtlCol="0">
            <a:spAutoFit/>
            <a:scene3d>
              <a:camera prst="orthographicFront"/>
              <a:lightRig rig="soft" dir="t">
                <a:rot lat="0" lon="0" rev="10800000"/>
              </a:lightRig>
            </a:scene3d>
            <a:sp3d>
              <a:bevelT w="27940" h="12700"/>
              <a:contourClr>
                <a:srgbClr val="DDDDDD"/>
              </a:contourClr>
            </a:sp3d>
          </a:bodyPr>
          <a:lstStyle/>
          <a:p>
            <a:pPr eaLnBrk="1" hangingPunct="1"/>
            <a:r>
              <a:rPr lang="en-US" altLang="zh-CN" sz="2800" b="1" dirty="0">
                <a:solidFill>
                  <a:srgbClr val="FFFFFF"/>
                </a:solidFill>
                <a:latin typeface="微软雅黑" panose="020B0503020204020204" pitchFamily="34" charset="-122"/>
                <a:ea typeface="微软雅黑" panose="020B0503020204020204" pitchFamily="34" charset="-122"/>
                <a:sym typeface="+mn-ea"/>
              </a:rPr>
              <a:t>2.1</a:t>
            </a:r>
            <a:r>
              <a:rPr lang="zh-CN" altLang="en-US" sz="2800" b="1" dirty="0">
                <a:solidFill>
                  <a:srgbClr val="FFFFFF"/>
                </a:solidFill>
                <a:latin typeface="微软雅黑" panose="020B0503020204020204" pitchFamily="34" charset="-122"/>
                <a:ea typeface="微软雅黑" panose="020B0503020204020204" pitchFamily="34" charset="-122"/>
                <a:sym typeface="+mn-ea"/>
              </a:rPr>
              <a:t>小型微利企业减免政策</a:t>
            </a:r>
            <a:endParaRPr lang="zh-CN" altLang="en-US" sz="2800" b="1" spc="150" dirty="0">
              <a:ln w="11430"/>
              <a:solidFill>
                <a:srgbClr val="FFFFFF"/>
              </a:solidFill>
              <a:effectLst>
                <a:outerShdw blurRad="25400" algn="tl" rotWithShape="0">
                  <a:srgbClr val="000000">
                    <a:alpha val="43000"/>
                  </a:srgbClr>
                </a:outerShdw>
              </a:effectLst>
              <a:latin typeface="微软雅黑" panose="020B0503020204020204" pitchFamily="34" charset="-122"/>
              <a:ea typeface="微软雅黑" panose="020B0503020204020204" pitchFamily="34" charset="-122"/>
              <a:sym typeface="+mn-ea"/>
            </a:endParaRPr>
          </a:p>
        </p:txBody>
      </p:sp>
      <p:sp>
        <p:nvSpPr>
          <p:cNvPr id="1048830" name="TextBox 1"/>
          <p:cNvSpPr txBox="1"/>
          <p:nvPr/>
        </p:nvSpPr>
        <p:spPr>
          <a:xfrm>
            <a:off x="426720" y="807720"/>
            <a:ext cx="11549380" cy="5170646"/>
          </a:xfrm>
          <a:prstGeom prst="rect">
            <a:avLst/>
          </a:prstGeom>
          <a:noFill/>
        </p:spPr>
        <p:txBody>
          <a:bodyPr wrap="square">
            <a:spAutoFit/>
          </a:bodyPr>
          <a:lstStyle/>
          <a:p>
            <a:pPr marR="0" algn="just" defTabSz="914400">
              <a:lnSpc>
                <a:spcPct val="150000"/>
              </a:lnSpc>
              <a:buClrTx/>
              <a:buSzTx/>
              <a:buFont typeface="Arial" panose="020B0604020202020204" pitchFamily="34" charset="0"/>
              <a:buNone/>
            </a:pPr>
            <a:r>
              <a:rPr lang="zh-CN" altLang="en-US" sz="2000" b="1" noProof="0" dirty="0">
                <a:solidFill>
                  <a:schemeClr val="tx1"/>
                </a:solidFill>
                <a:latin typeface="微软雅黑" panose="020B0503020204020204" pitchFamily="34" charset="-122"/>
                <a:ea typeface="微软雅黑" panose="020B0503020204020204" pitchFamily="34" charset="-122"/>
                <a:sym typeface="+mn-ea"/>
              </a:rPr>
              <a:t>【举例说明】</a:t>
            </a:r>
          </a:p>
          <a:p>
            <a:pPr marR="0" algn="just" defTabSz="914400">
              <a:lnSpc>
                <a:spcPct val="150000"/>
              </a:lnSpc>
              <a:buClrTx/>
              <a:buSzTx/>
              <a:buFont typeface="Arial" panose="020B0604020202020204" pitchFamily="34" charset="0"/>
              <a:buNone/>
            </a:pPr>
            <a:r>
              <a:rPr kumimoji="0" lang="zh-CN" altLang="en-US" sz="2000" kern="1200" cap="none" spc="0" normalizeH="0" baseline="0" noProof="0" dirty="0">
                <a:solidFill>
                  <a:schemeClr val="tx1"/>
                </a:solidFill>
                <a:latin typeface="微软雅黑" panose="020B0503020204020204" pitchFamily="34" charset="-122"/>
                <a:ea typeface="微软雅黑" panose="020B0503020204020204" pitchFamily="34" charset="-122"/>
                <a:cs typeface="+mn-cs"/>
              </a:rPr>
              <a:t>      珠海市某公司，从事国家非限制和禁止行业</a:t>
            </a:r>
            <a:r>
              <a:rPr kumimoji="0" lang="zh-CN" altLang="en-US" sz="2000" kern="1200" cap="none" spc="0" normalizeH="0" baseline="0" noProof="0" dirty="0" smtClean="0">
                <a:solidFill>
                  <a:schemeClr val="tx1"/>
                </a:solidFill>
                <a:latin typeface="微软雅黑" panose="020B0503020204020204" pitchFamily="34" charset="-122"/>
                <a:ea typeface="微软雅黑" panose="020B0503020204020204" pitchFamily="34" charset="-122"/>
                <a:cs typeface="+mn-cs"/>
              </a:rPr>
              <a:t>，经过判断符合小型微利企业条件。</a:t>
            </a:r>
            <a:r>
              <a:rPr kumimoji="0" lang="zh-CN" altLang="en-US" sz="2000" kern="1200" cap="none" spc="0" normalizeH="0" baseline="0" noProof="0" dirty="0">
                <a:solidFill>
                  <a:schemeClr val="tx1"/>
                </a:solidFill>
                <a:latin typeface="微软雅黑" panose="020B0503020204020204" pitchFamily="34" charset="-122"/>
                <a:ea typeface="微软雅黑" panose="020B0503020204020204" pitchFamily="34" charset="-122"/>
                <a:cs typeface="+mn-cs"/>
              </a:rPr>
              <a:t>该公司第一季度的应纳税所得额</a:t>
            </a:r>
            <a:r>
              <a:rPr kumimoji="0" lang="en-US" altLang="zh-CN" sz="2000" kern="1200" cap="none" spc="0" normalizeH="0" baseline="0" noProof="0" dirty="0">
                <a:solidFill>
                  <a:schemeClr val="tx1"/>
                </a:solidFill>
                <a:latin typeface="微软雅黑" panose="020B0503020204020204" pitchFamily="34" charset="-122"/>
                <a:ea typeface="微软雅黑" panose="020B0503020204020204" pitchFamily="34" charset="-122"/>
                <a:cs typeface="+mn-cs"/>
              </a:rPr>
              <a:t>50</a:t>
            </a:r>
            <a:r>
              <a:rPr kumimoji="0" lang="zh-CN" altLang="en-US" sz="2000" kern="1200" cap="none" spc="0" normalizeH="0" baseline="0" noProof="0" dirty="0">
                <a:solidFill>
                  <a:schemeClr val="tx1"/>
                </a:solidFill>
                <a:latin typeface="微软雅黑" panose="020B0503020204020204" pitchFamily="34" charset="-122"/>
                <a:ea typeface="微软雅黑" panose="020B0503020204020204" pitchFamily="34" charset="-122"/>
                <a:cs typeface="+mn-cs"/>
              </a:rPr>
              <a:t>万，第二季度累计的应纳税所得额</a:t>
            </a:r>
            <a:r>
              <a:rPr kumimoji="0" lang="en-US" altLang="zh-CN" sz="2000" kern="1200" cap="none" spc="0" normalizeH="0" baseline="0" noProof="0" dirty="0">
                <a:solidFill>
                  <a:schemeClr val="tx1"/>
                </a:solidFill>
                <a:latin typeface="微软雅黑" panose="020B0503020204020204" pitchFamily="34" charset="-122"/>
                <a:ea typeface="微软雅黑" panose="020B0503020204020204" pitchFamily="34" charset="-122"/>
                <a:cs typeface="+mn-cs"/>
              </a:rPr>
              <a:t>150</a:t>
            </a:r>
            <a:r>
              <a:rPr kumimoji="0" lang="zh-CN" altLang="en-US" sz="2000" kern="1200" cap="none" spc="0" normalizeH="0" baseline="0" noProof="0" dirty="0">
                <a:solidFill>
                  <a:schemeClr val="tx1"/>
                </a:solidFill>
                <a:latin typeface="微软雅黑" panose="020B0503020204020204" pitchFamily="34" charset="-122"/>
                <a:ea typeface="微软雅黑" panose="020B0503020204020204" pitchFamily="34" charset="-122"/>
                <a:cs typeface="+mn-cs"/>
              </a:rPr>
              <a:t>万，该公司</a:t>
            </a:r>
            <a:r>
              <a:rPr kumimoji="0" lang="en-US" altLang="zh-CN" sz="2000" kern="1200" cap="none" spc="0" normalizeH="0" baseline="0" noProof="0" dirty="0">
                <a:solidFill>
                  <a:schemeClr val="tx1"/>
                </a:solidFill>
                <a:latin typeface="微软雅黑" panose="020B0503020204020204" pitchFamily="34" charset="-122"/>
                <a:ea typeface="微软雅黑" panose="020B0503020204020204" pitchFamily="34" charset="-122"/>
                <a:cs typeface="+mn-cs"/>
              </a:rPr>
              <a:t>2021</a:t>
            </a:r>
            <a:r>
              <a:rPr kumimoji="0" lang="zh-CN" altLang="en-US" sz="2000" kern="1200" cap="none" spc="0" normalizeH="0" baseline="0" noProof="0" dirty="0">
                <a:solidFill>
                  <a:schemeClr val="tx1"/>
                </a:solidFill>
                <a:latin typeface="微软雅黑" panose="020B0503020204020204" pitchFamily="34" charset="-122"/>
                <a:ea typeface="微软雅黑" panose="020B0503020204020204" pitchFamily="34" charset="-122"/>
                <a:cs typeface="+mn-cs"/>
              </a:rPr>
              <a:t>年前两个季度应预缴的企业所得税额是？</a:t>
            </a:r>
          </a:p>
          <a:p>
            <a:pPr marR="0" algn="just" defTabSz="914400">
              <a:lnSpc>
                <a:spcPct val="150000"/>
              </a:lnSpc>
              <a:buClrTx/>
              <a:buSzTx/>
              <a:buFont typeface="Arial" panose="020B0604020202020204" pitchFamily="34" charset="0"/>
              <a:buNone/>
            </a:pPr>
            <a:endParaRPr kumimoji="0" lang="zh-CN" altLang="en-US" sz="2000" kern="1200" cap="none" spc="0" normalizeH="0" baseline="0" noProof="0" dirty="0">
              <a:solidFill>
                <a:schemeClr val="tx1"/>
              </a:solidFill>
              <a:latin typeface="微软雅黑" panose="020B0503020204020204" pitchFamily="34" charset="-122"/>
              <a:ea typeface="微软雅黑" panose="020B0503020204020204" pitchFamily="34" charset="-122"/>
              <a:cs typeface="+mn-cs"/>
            </a:endParaRPr>
          </a:p>
          <a:p>
            <a:pPr marR="0" algn="just" defTabSz="914400">
              <a:lnSpc>
                <a:spcPct val="150000"/>
              </a:lnSpc>
              <a:buClrTx/>
              <a:buSzTx/>
              <a:buFont typeface="Arial" panose="020B0604020202020204" pitchFamily="34" charset="0"/>
              <a:buNone/>
            </a:pPr>
            <a:r>
              <a:rPr kumimoji="0" sz="2000" b="1" kern="1200" cap="none" spc="0" normalizeH="0" baseline="0" noProof="0" dirty="0" smtClean="0">
                <a:solidFill>
                  <a:schemeClr val="tx1"/>
                </a:solidFill>
                <a:latin typeface="微软雅黑" panose="020B0503020204020204" pitchFamily="34" charset="-122"/>
                <a:ea typeface="微软雅黑" panose="020B0503020204020204" pitchFamily="34" charset="-122"/>
                <a:cs typeface="+mn-cs"/>
              </a:rPr>
              <a:t>答：</a:t>
            </a:r>
            <a:r>
              <a:rPr kumimoji="0" lang="en-US" sz="2000" b="1" kern="1200" cap="none" spc="0" normalizeH="0" baseline="0" noProof="0" dirty="0" smtClean="0">
                <a:solidFill>
                  <a:schemeClr val="tx1"/>
                </a:solidFill>
                <a:latin typeface="微软雅黑" panose="020B0503020204020204" pitchFamily="34" charset="-122"/>
                <a:ea typeface="微软雅黑" panose="020B0503020204020204" pitchFamily="34" charset="-122"/>
                <a:cs typeface="+mn-cs"/>
              </a:rPr>
              <a:t> </a:t>
            </a:r>
            <a:r>
              <a:rPr kumimoji="0" sz="2000" kern="1200" cap="none" spc="0" normalizeH="0" baseline="0" noProof="0" dirty="0" err="1" smtClean="0">
                <a:solidFill>
                  <a:schemeClr val="tx1"/>
                </a:solidFill>
                <a:latin typeface="微软雅黑" panose="020B0503020204020204" pitchFamily="34" charset="-122"/>
                <a:ea typeface="微软雅黑" panose="020B0503020204020204" pitchFamily="34" charset="-122"/>
                <a:cs typeface="+mn-cs"/>
              </a:rPr>
              <a:t>根据</a:t>
            </a:r>
            <a:r>
              <a:rPr lang="en-US" altLang="zh-CN" sz="2000" noProof="0" dirty="0" err="1">
                <a:latin typeface="微软雅黑" panose="020B0503020204020204" pitchFamily="34" charset="-122"/>
                <a:ea typeface="微软雅黑" panose="020B0503020204020204" pitchFamily="34" charset="-122"/>
                <a:sym typeface="+mn-ea"/>
              </a:rPr>
              <a:t>小微企业普惠性税收减免政策</a:t>
            </a:r>
            <a:r>
              <a:rPr kumimoji="0" lang="zh-CN" sz="2000" kern="1200" cap="none" spc="0" normalizeH="0" baseline="0" noProof="0" dirty="0">
                <a:solidFill>
                  <a:schemeClr val="tx1"/>
                </a:solidFill>
                <a:latin typeface="微软雅黑" panose="020B0503020204020204" pitchFamily="34" charset="-122"/>
                <a:ea typeface="微软雅黑" panose="020B0503020204020204" pitchFamily="34" charset="-122"/>
                <a:cs typeface="+mn-cs"/>
              </a:rPr>
              <a:t>的</a:t>
            </a:r>
            <a:r>
              <a:rPr kumimoji="0" lang="zh-CN" sz="2000" kern="1200" cap="none" spc="0" normalizeH="0" baseline="0" noProof="0" dirty="0" smtClean="0">
                <a:solidFill>
                  <a:schemeClr val="tx1"/>
                </a:solidFill>
                <a:latin typeface="微软雅黑" panose="020B0503020204020204" pitchFamily="34" charset="-122"/>
                <a:ea typeface="微软雅黑" panose="020B0503020204020204" pitchFamily="34" charset="-122"/>
                <a:cs typeface="+mn-cs"/>
              </a:rPr>
              <a:t>规定</a:t>
            </a:r>
            <a:r>
              <a:rPr kumimoji="0" lang="zh-CN" altLang="en-US" sz="2000" kern="1200" cap="none" spc="0" normalizeH="0" baseline="0" noProof="0" dirty="0" smtClean="0">
                <a:solidFill>
                  <a:schemeClr val="tx1"/>
                </a:solidFill>
                <a:latin typeface="微软雅黑" panose="020B0503020204020204" pitchFamily="34" charset="-122"/>
                <a:ea typeface="微软雅黑" panose="020B0503020204020204" pitchFamily="34" charset="-122"/>
                <a:cs typeface="+mn-cs"/>
              </a:rPr>
              <a:t>：</a:t>
            </a:r>
            <a:endParaRPr kumimoji="0" lang="zh-CN" sz="2000" kern="1200" cap="none" spc="0" normalizeH="0" baseline="0" noProof="0" dirty="0">
              <a:solidFill>
                <a:schemeClr val="tx1"/>
              </a:solidFill>
              <a:latin typeface="微软雅黑" panose="020B0503020204020204" pitchFamily="34" charset="-122"/>
              <a:ea typeface="微软雅黑" panose="020B0503020204020204" pitchFamily="34" charset="-122"/>
              <a:cs typeface="+mn-cs"/>
            </a:endParaRPr>
          </a:p>
          <a:p>
            <a:pPr marR="0" algn="l" defTabSz="914400">
              <a:lnSpc>
                <a:spcPct val="150000"/>
              </a:lnSpc>
              <a:buClrTx/>
              <a:buSzTx/>
              <a:buFont typeface="Arial" panose="020B0604020202020204" pitchFamily="34" charset="0"/>
              <a:buNone/>
            </a:pPr>
            <a:r>
              <a:rPr kumimoji="0" lang="zh-CN" sz="2000" kern="1200" cap="none" spc="0" normalizeH="0" baseline="0" noProof="0" dirty="0">
                <a:solidFill>
                  <a:schemeClr val="tx1"/>
                </a:solidFill>
                <a:latin typeface="微软雅黑" panose="020B0503020204020204" pitchFamily="34" charset="-122"/>
                <a:ea typeface="微软雅黑" panose="020B0503020204020204" pitchFamily="34" charset="-122"/>
                <a:cs typeface="+mn-cs"/>
              </a:rPr>
              <a:t>该公司第一季度实际应预缴的企业所得税税额</a:t>
            </a:r>
            <a:r>
              <a:rPr kumimoji="0" lang="en-US" altLang="zh-CN" sz="2000" kern="1200" cap="none" spc="0" normalizeH="0" baseline="0" noProof="0" dirty="0">
                <a:solidFill>
                  <a:schemeClr val="tx1"/>
                </a:solidFill>
                <a:latin typeface="微软雅黑" panose="020B0503020204020204" pitchFamily="34" charset="-122"/>
                <a:ea typeface="微软雅黑" panose="020B0503020204020204" pitchFamily="34" charset="-122"/>
                <a:cs typeface="+mn-cs"/>
              </a:rPr>
              <a:t>=50</a:t>
            </a:r>
            <a:r>
              <a:rPr lang="en-US" altLang="zh-CN" sz="2000" dirty="0">
                <a:latin typeface="Arial" panose="020B0604020202020204" pitchFamily="34" charset="0"/>
                <a:sym typeface="+mn-ea"/>
              </a:rPr>
              <a:t>×</a:t>
            </a:r>
            <a:r>
              <a:rPr lang="en-US" altLang="zh-CN" sz="2000" dirty="0">
                <a:sym typeface="+mn-ea"/>
              </a:rPr>
              <a:t>20%</a:t>
            </a:r>
            <a:r>
              <a:rPr lang="en-US" altLang="zh-CN" sz="2000" dirty="0">
                <a:latin typeface="Arial" panose="020B0604020202020204" pitchFamily="34" charset="0"/>
                <a:sym typeface="+mn-ea"/>
              </a:rPr>
              <a:t>×12.5%=1.25 </a:t>
            </a:r>
            <a:r>
              <a:rPr lang="zh-CN" altLang="en-US" sz="2000" dirty="0">
                <a:latin typeface="Arial" panose="020B0604020202020204" pitchFamily="34" charset="0"/>
                <a:sym typeface="+mn-ea"/>
              </a:rPr>
              <a:t>万元</a:t>
            </a:r>
          </a:p>
          <a:p>
            <a:pPr marR="0" algn="l" defTabSz="914400">
              <a:lnSpc>
                <a:spcPct val="150000"/>
              </a:lnSpc>
              <a:buClrTx/>
              <a:buSzTx/>
              <a:buFont typeface="Arial" panose="020B0604020202020204" pitchFamily="34" charset="0"/>
              <a:buNone/>
            </a:pPr>
            <a:r>
              <a:rPr lang="zh-CN" altLang="en-US" sz="2000" dirty="0">
                <a:latin typeface="Arial" panose="020B0604020202020204" pitchFamily="34" charset="0"/>
                <a:sym typeface="+mn-ea"/>
              </a:rPr>
              <a:t>该公司享受的减免税额</a:t>
            </a:r>
            <a:r>
              <a:rPr lang="en-US" altLang="zh-CN" sz="2000" dirty="0">
                <a:latin typeface="Arial" panose="020B0604020202020204" pitchFamily="34" charset="0"/>
                <a:sym typeface="+mn-ea"/>
              </a:rPr>
              <a:t>50×</a:t>
            </a:r>
            <a:r>
              <a:rPr lang="en-US" altLang="zh-CN" sz="2000" dirty="0">
                <a:sym typeface="+mn-ea"/>
              </a:rPr>
              <a:t>25%-1.25=11.25 </a:t>
            </a:r>
            <a:r>
              <a:rPr lang="zh-CN" altLang="en-US" sz="2000" dirty="0">
                <a:sym typeface="+mn-ea"/>
              </a:rPr>
              <a:t>万元</a:t>
            </a:r>
            <a:endParaRPr kumimoji="0" lang="zh-CN" sz="2000" kern="1200" cap="none" spc="0" normalizeH="0" baseline="0" noProof="0" dirty="0">
              <a:solidFill>
                <a:schemeClr val="tx1"/>
              </a:solidFill>
              <a:latin typeface="微软雅黑" panose="020B0503020204020204" pitchFamily="34" charset="-122"/>
              <a:ea typeface="微软雅黑" panose="020B0503020204020204" pitchFamily="34" charset="-122"/>
              <a:cs typeface="+mn-cs"/>
            </a:endParaRPr>
          </a:p>
          <a:p>
            <a:pPr marR="0" algn="l" defTabSz="914400">
              <a:lnSpc>
                <a:spcPct val="150000"/>
              </a:lnSpc>
              <a:buClrTx/>
              <a:buSzTx/>
              <a:buFont typeface="Arial" panose="020B0604020202020204" pitchFamily="34" charset="0"/>
              <a:buNone/>
            </a:pPr>
            <a:r>
              <a:rPr lang="zh-CN" sz="2000" noProof="0" dirty="0">
                <a:latin typeface="微软雅黑" panose="020B0503020204020204" pitchFamily="34" charset="-122"/>
                <a:ea typeface="微软雅黑" panose="020B0503020204020204" pitchFamily="34" charset="-122"/>
                <a:sym typeface="+mn-ea"/>
              </a:rPr>
              <a:t>该公司第二季度实际应预缴的企业所得税税额</a:t>
            </a:r>
            <a:r>
              <a:rPr kumimoji="0" lang="en-US" altLang="zh-CN" sz="2000" kern="1200" cap="none" spc="0" normalizeH="0" baseline="0" noProof="0" dirty="0">
                <a:solidFill>
                  <a:schemeClr val="tx1"/>
                </a:solidFill>
                <a:latin typeface="微软雅黑" panose="020B0503020204020204" pitchFamily="34" charset="-122"/>
                <a:ea typeface="微软雅黑" panose="020B0503020204020204" pitchFamily="34" charset="-122"/>
                <a:cs typeface="+mn-cs"/>
              </a:rPr>
              <a:t>100</a:t>
            </a:r>
            <a:r>
              <a:rPr lang="en-US" altLang="zh-CN" sz="2000" dirty="0">
                <a:latin typeface="Arial" panose="020B0604020202020204" pitchFamily="34" charset="0"/>
                <a:sym typeface="+mn-ea"/>
              </a:rPr>
              <a:t>×</a:t>
            </a:r>
            <a:r>
              <a:rPr lang="en-US" altLang="zh-CN" sz="2000" dirty="0">
                <a:sym typeface="+mn-ea"/>
              </a:rPr>
              <a:t>20%</a:t>
            </a:r>
            <a:r>
              <a:rPr lang="en-US" altLang="zh-CN" sz="2000" dirty="0">
                <a:latin typeface="Arial" panose="020B0604020202020204" pitchFamily="34" charset="0"/>
                <a:sym typeface="+mn-ea"/>
              </a:rPr>
              <a:t>×12.5%+</a:t>
            </a:r>
            <a:r>
              <a:rPr lang="zh-CN" altLang="en-US" sz="2000" dirty="0">
                <a:latin typeface="Arial" panose="020B0604020202020204" pitchFamily="34" charset="0"/>
                <a:sym typeface="+mn-ea"/>
              </a:rPr>
              <a:t>（</a:t>
            </a:r>
            <a:r>
              <a:rPr lang="en-US" altLang="zh-CN" sz="2000" dirty="0">
                <a:latin typeface="Arial" panose="020B0604020202020204" pitchFamily="34" charset="0"/>
                <a:sym typeface="+mn-ea"/>
              </a:rPr>
              <a:t>150-100</a:t>
            </a:r>
            <a:r>
              <a:rPr lang="zh-CN" altLang="en-US" sz="2000" dirty="0">
                <a:latin typeface="Arial" panose="020B0604020202020204" pitchFamily="34" charset="0"/>
                <a:sym typeface="+mn-ea"/>
              </a:rPr>
              <a:t>）</a:t>
            </a:r>
            <a:r>
              <a:rPr lang="en-US" altLang="zh-CN" sz="2000" dirty="0">
                <a:latin typeface="Arial" panose="020B0604020202020204" pitchFamily="34" charset="0"/>
                <a:sym typeface="+mn-ea"/>
              </a:rPr>
              <a:t>×</a:t>
            </a:r>
            <a:r>
              <a:rPr lang="en-US" altLang="zh-CN" sz="2000" dirty="0">
                <a:sym typeface="+mn-ea"/>
              </a:rPr>
              <a:t>20%</a:t>
            </a:r>
            <a:r>
              <a:rPr lang="en-US" altLang="zh-CN" sz="2000" dirty="0">
                <a:latin typeface="Arial" panose="020B0604020202020204" pitchFamily="34" charset="0"/>
                <a:sym typeface="+mn-ea"/>
              </a:rPr>
              <a:t>×50%=7.5 </a:t>
            </a:r>
            <a:r>
              <a:rPr lang="zh-CN" altLang="en-US" sz="2000" dirty="0">
                <a:latin typeface="Arial" panose="020B0604020202020204" pitchFamily="34" charset="0"/>
                <a:sym typeface="+mn-ea"/>
              </a:rPr>
              <a:t>万元</a:t>
            </a:r>
          </a:p>
          <a:p>
            <a:pPr marR="0" algn="l" defTabSz="914400">
              <a:lnSpc>
                <a:spcPct val="150000"/>
              </a:lnSpc>
              <a:buClrTx/>
              <a:buSzTx/>
              <a:buFont typeface="Arial" panose="020B0604020202020204" pitchFamily="34" charset="0"/>
              <a:buNone/>
            </a:pPr>
            <a:r>
              <a:rPr kumimoji="0" lang="zh-CN" altLang="en-US" sz="2000" kern="1200" cap="none" spc="0" normalizeH="0" baseline="0" noProof="0" dirty="0">
                <a:solidFill>
                  <a:schemeClr val="tx1"/>
                </a:solidFill>
                <a:latin typeface="Arial" panose="020B0604020202020204" pitchFamily="34" charset="0"/>
                <a:ea typeface="微软雅黑" panose="020B0503020204020204" pitchFamily="34" charset="-122"/>
                <a:cs typeface="+mn-cs"/>
                <a:sym typeface="+mn-ea"/>
              </a:rPr>
              <a:t>该公司享受的减免税额</a:t>
            </a:r>
            <a:r>
              <a:rPr kumimoji="0" lang="en-US" altLang="zh-CN" sz="2000" kern="1200" cap="none" spc="0" normalizeH="0" baseline="0" noProof="0" dirty="0">
                <a:solidFill>
                  <a:schemeClr val="tx1"/>
                </a:solidFill>
                <a:latin typeface="Arial" panose="020B0604020202020204" pitchFamily="34" charset="0"/>
                <a:ea typeface="微软雅黑" panose="020B0503020204020204" pitchFamily="34" charset="-122"/>
                <a:cs typeface="+mn-cs"/>
                <a:sym typeface="+mn-ea"/>
              </a:rPr>
              <a:t>150</a:t>
            </a:r>
            <a:r>
              <a:rPr lang="en-US" altLang="zh-CN" sz="2000" dirty="0">
                <a:latin typeface="Arial" panose="020B0604020202020204" pitchFamily="34" charset="0"/>
                <a:sym typeface="+mn-ea"/>
              </a:rPr>
              <a:t>×</a:t>
            </a:r>
            <a:r>
              <a:rPr lang="en-US" altLang="zh-CN" sz="2000" dirty="0">
                <a:sym typeface="+mn-ea"/>
              </a:rPr>
              <a:t>25%-7.5=30 </a:t>
            </a:r>
            <a:r>
              <a:rPr lang="zh-CN" altLang="en-US" sz="2000" dirty="0">
                <a:sym typeface="+mn-ea"/>
              </a:rPr>
              <a:t>万元     </a:t>
            </a:r>
          </a:p>
          <a:p>
            <a:pPr marR="0" algn="just" defTabSz="914400">
              <a:lnSpc>
                <a:spcPct val="150000"/>
              </a:lnSpc>
              <a:buClrTx/>
              <a:buSzTx/>
              <a:buFont typeface="Arial" panose="020B0604020202020204" pitchFamily="34" charset="0"/>
              <a:buNone/>
            </a:pPr>
            <a:r>
              <a:rPr kumimoji="0" lang="zh-CN" altLang="en-US" sz="2000" kern="1200" cap="none" spc="0" normalizeH="0" baseline="0" noProof="0" dirty="0">
                <a:solidFill>
                  <a:schemeClr val="tx1"/>
                </a:solidFill>
                <a:latin typeface="Arial" panose="020B0604020202020204" pitchFamily="34" charset="0"/>
                <a:ea typeface="微软雅黑" panose="020B0503020204020204" pitchFamily="34" charset="-122"/>
                <a:cs typeface="+mn-cs"/>
                <a:sym typeface="+mn-ea"/>
              </a:rPr>
              <a:t>且公司直接通过填写纳税申报表相关内容即可享受减免优惠。</a:t>
            </a:r>
          </a:p>
        </p:txBody>
      </p:sp>
    </p:spTree>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pic>
        <p:nvPicPr>
          <p:cNvPr id="4" name="图片 3"/>
          <p:cNvPicPr>
            <a:picLocks noChangeAspect="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647103" y="88191"/>
            <a:ext cx="720664" cy="685732"/>
          </a:xfrm>
          <a:prstGeom prst="rect">
            <a:avLst/>
          </a:prstGeom>
        </p:spPr>
      </p:pic>
      <p:sp>
        <p:nvSpPr>
          <p:cNvPr id="10" name="TextBox 13"/>
          <p:cNvSpPr txBox="1"/>
          <p:nvPr/>
        </p:nvSpPr>
        <p:spPr>
          <a:xfrm>
            <a:off x="1344930" y="285750"/>
            <a:ext cx="5984875" cy="521970"/>
          </a:xfrm>
          <a:prstGeom prst="rect">
            <a:avLst/>
          </a:prstGeom>
          <a:noFill/>
        </p:spPr>
        <p:txBody>
          <a:bodyPr wrap="square" rtlCol="0">
            <a:spAutoFit/>
            <a:scene3d>
              <a:camera prst="orthographicFront"/>
              <a:lightRig rig="soft" dir="t">
                <a:rot lat="0" lon="0" rev="10800000"/>
              </a:lightRig>
            </a:scene3d>
            <a:sp3d>
              <a:bevelT w="27940" h="12700"/>
              <a:contourClr>
                <a:srgbClr val="DDDDDD"/>
              </a:contourClr>
            </a:sp3d>
          </a:bodyPr>
          <a:lstStyle/>
          <a:p>
            <a:pPr eaLnBrk="1" hangingPunct="1"/>
            <a:r>
              <a:rPr lang="en-US" altLang="zh-CN" sz="2800" b="1" dirty="0">
                <a:solidFill>
                  <a:srgbClr val="FFFFFF"/>
                </a:solidFill>
                <a:latin typeface="微软雅黑" panose="020B0503020204020204" pitchFamily="34" charset="-122"/>
                <a:ea typeface="微软雅黑" panose="020B0503020204020204" pitchFamily="34" charset="-122"/>
                <a:sym typeface="+mn-ea"/>
              </a:rPr>
              <a:t>2.2</a:t>
            </a:r>
            <a:r>
              <a:rPr lang="zh-CN" altLang="en-US" sz="2800" b="1" dirty="0">
                <a:solidFill>
                  <a:srgbClr val="FFFFFF"/>
                </a:solidFill>
                <a:latin typeface="微软雅黑" panose="020B0503020204020204" pitchFamily="34" charset="-122"/>
                <a:ea typeface="微软雅黑" panose="020B0503020204020204" pitchFamily="34" charset="-122"/>
                <a:sym typeface="+mn-ea"/>
              </a:rPr>
              <a:t>研发费用加计扣除政策</a:t>
            </a:r>
            <a:endParaRPr lang="zh-CN" altLang="en-US" sz="2800" b="1" spc="150" dirty="0">
              <a:ln w="11430"/>
              <a:solidFill>
                <a:srgbClr val="FFFFFF"/>
              </a:solidFill>
              <a:effectLst>
                <a:outerShdw blurRad="25400" algn="tl" rotWithShape="0">
                  <a:srgbClr val="000000">
                    <a:alpha val="43000"/>
                  </a:srgbClr>
                </a:outerShdw>
              </a:effectLst>
              <a:latin typeface="微软雅黑" panose="020B0503020204020204" pitchFamily="34" charset="-122"/>
              <a:ea typeface="微软雅黑" panose="020B0503020204020204" pitchFamily="34" charset="-122"/>
              <a:sym typeface="+mn-ea"/>
            </a:endParaRPr>
          </a:p>
        </p:txBody>
      </p:sp>
      <p:sp>
        <p:nvSpPr>
          <p:cNvPr id="2" name="TextBox 1"/>
          <p:cNvSpPr txBox="1"/>
          <p:nvPr/>
        </p:nvSpPr>
        <p:spPr>
          <a:xfrm>
            <a:off x="791210" y="991235"/>
            <a:ext cx="10280650" cy="5759450"/>
          </a:xfrm>
          <a:prstGeom prst="rect">
            <a:avLst/>
          </a:prstGeom>
          <a:noFill/>
        </p:spPr>
        <p:txBody>
          <a:bodyPr wrap="square">
            <a:spAutoFit/>
          </a:bodyPr>
          <a:lstStyle/>
          <a:p>
            <a:pPr marR="0" indent="508000" defTabSz="914400" fontAlgn="auto">
              <a:lnSpc>
                <a:spcPts val="2600"/>
              </a:lnSpc>
              <a:buClrTx/>
              <a:buSzTx/>
              <a:buFont typeface="Arial" panose="020B0604020202020204" pitchFamily="34" charset="0"/>
              <a:buNone/>
              <a:extLst>
                <a:ext uri="{35155182-B16C-46BC-9424-99874614C6A1}">
                  <wpsdc:indentchars xmlns:wpsdc="http://www.wps.cn/officeDocument/2017/drawingmlCustomData" xmlns="" val="200" checksum="282533468"/>
                </a:ext>
              </a:extLst>
            </a:pPr>
            <a:r>
              <a:rPr lang="zh-CN" altLang="en-US" sz="2000" b="1" noProof="0" dirty="0">
                <a:latin typeface="微软雅黑" panose="020B0503020204020204" pitchFamily="34" charset="-122"/>
                <a:ea typeface="微软雅黑" panose="020B0503020204020204" pitchFamily="34" charset="-122"/>
                <a:sym typeface="+mn-ea"/>
              </a:rPr>
              <a:t>政策规定</a:t>
            </a:r>
            <a:endParaRPr kumimoji="0" lang="en-US" altLang="zh-CN" sz="2000" kern="1200" cap="none" spc="0" normalizeH="0" baseline="0" noProof="0" dirty="0">
              <a:solidFill>
                <a:schemeClr val="tx1"/>
              </a:solidFill>
              <a:latin typeface="微软雅黑" panose="020B0503020204020204" pitchFamily="34" charset="-122"/>
              <a:ea typeface="微软雅黑" panose="020B0503020204020204" pitchFamily="34" charset="-122"/>
              <a:cs typeface="+mn-cs"/>
            </a:endParaRPr>
          </a:p>
          <a:p>
            <a:pPr marR="0" indent="508000" defTabSz="914400" fontAlgn="auto">
              <a:lnSpc>
                <a:spcPts val="2600"/>
              </a:lnSpc>
              <a:buClrTx/>
              <a:buSzTx/>
              <a:buFont typeface="Arial" panose="020B0604020202020204" pitchFamily="34" charset="0"/>
              <a:buNone/>
              <a:extLst>
                <a:ext uri="{35155182-B16C-46BC-9424-99874614C6A1}">
                  <wpsdc:indentchars xmlns:wpsdc="http://www.wps.cn/officeDocument/2017/drawingmlCustomData" xmlns="" val="200" checksum="282533468"/>
                </a:ext>
              </a:extLst>
            </a:pPr>
            <a:r>
              <a:rPr kumimoji="0" lang="zh-CN" altLang="en-US" sz="2000" kern="1200" cap="none" spc="0" normalizeH="0" baseline="0" noProof="0" dirty="0">
                <a:latin typeface="微软雅黑" panose="020B0503020204020204" pitchFamily="34" charset="-122"/>
                <a:ea typeface="微软雅黑" panose="020B0503020204020204" pitchFamily="34" charset="-122"/>
                <a:cs typeface="+mn-cs"/>
              </a:rPr>
              <a:t>1. 在 2018 年 1 月 1 日至 2023 年 12 月 31 日期间，企业开展研发活动中实际发生的</a:t>
            </a:r>
            <a:r>
              <a:rPr kumimoji="0" lang="zh-CN" altLang="en-US" sz="2000" kern="1200" cap="none" spc="0" normalizeH="0" baseline="0" noProof="0" dirty="0">
                <a:solidFill>
                  <a:srgbClr val="FF0000"/>
                </a:solidFill>
                <a:effectLst>
                  <a:outerShdw blurRad="50800" dist="38100" dir="2700000" algn="tl" rotWithShape="0">
                    <a:prstClr val="black">
                      <a:alpha val="40000"/>
                    </a:prstClr>
                  </a:outerShdw>
                </a:effectLst>
                <a:latin typeface="微软雅黑" panose="020B0503020204020204" pitchFamily="34" charset="-122"/>
                <a:ea typeface="微软雅黑" panose="020B0503020204020204" pitchFamily="34" charset="-122"/>
                <a:cs typeface="+mn-cs"/>
              </a:rPr>
              <a:t>研发费用</a:t>
            </a:r>
            <a:r>
              <a:rPr kumimoji="0" lang="zh-CN" altLang="en-US" sz="2000" kern="1200" cap="none" spc="0" normalizeH="0" baseline="0" noProof="0" dirty="0">
                <a:latin typeface="微软雅黑" panose="020B0503020204020204" pitchFamily="34" charset="-122"/>
                <a:ea typeface="微软雅黑" panose="020B0503020204020204" pitchFamily="34" charset="-122"/>
                <a:cs typeface="+mn-cs"/>
              </a:rPr>
              <a:t>，未形成无形资产计入当期损益的，在按规定据实扣除的基础上，再按照实际发生额的 </a:t>
            </a:r>
            <a:r>
              <a:rPr kumimoji="0" lang="zh-CN" altLang="en-US" sz="2000" kern="1200" cap="none" spc="0" normalizeH="0" baseline="0" noProof="0" dirty="0">
                <a:solidFill>
                  <a:srgbClr val="FF0000"/>
                </a:solidFill>
                <a:effectLst>
                  <a:outerShdw blurRad="50800" dist="38100" dir="2700000" algn="tl" rotWithShape="0">
                    <a:prstClr val="black">
                      <a:alpha val="40000"/>
                    </a:prstClr>
                  </a:outerShdw>
                </a:effectLst>
                <a:latin typeface="微软雅黑" panose="020B0503020204020204" pitchFamily="34" charset="-122"/>
                <a:ea typeface="微软雅黑" panose="020B0503020204020204" pitchFamily="34" charset="-122"/>
                <a:cs typeface="+mn-cs"/>
              </a:rPr>
              <a:t>75%</a:t>
            </a:r>
            <a:r>
              <a:rPr kumimoji="0" lang="zh-CN" altLang="en-US" sz="2000" kern="1200" cap="none" spc="0" normalizeH="0" baseline="0" noProof="0" dirty="0">
                <a:latin typeface="微软雅黑" panose="020B0503020204020204" pitchFamily="34" charset="-122"/>
                <a:ea typeface="微软雅黑" panose="020B0503020204020204" pitchFamily="34" charset="-122"/>
                <a:cs typeface="+mn-cs"/>
              </a:rPr>
              <a:t>在税前加计扣除； 形成无形资产的，在上述期间按照无形资产成本的 175%在税前摊销。 </a:t>
            </a:r>
          </a:p>
          <a:p>
            <a:pPr marR="0" indent="508000" defTabSz="914400" fontAlgn="auto">
              <a:lnSpc>
                <a:spcPts val="2600"/>
              </a:lnSpc>
              <a:buClrTx/>
              <a:buSzTx/>
              <a:buFont typeface="Arial" panose="020B0604020202020204" pitchFamily="34" charset="0"/>
              <a:buNone/>
              <a:extLst>
                <a:ext uri="{35155182-B16C-46BC-9424-99874614C6A1}">
                  <wpsdc:indentchars xmlns:wpsdc="http://www.wps.cn/officeDocument/2017/drawingmlCustomData" xmlns="" val="200" checksum="282533468"/>
                </a:ext>
              </a:extLst>
            </a:pPr>
            <a:r>
              <a:rPr kumimoji="0" lang="zh-CN" altLang="en-US" sz="2000" kern="1200" cap="none" spc="0" normalizeH="0" baseline="0" noProof="0" dirty="0">
                <a:latin typeface="微软雅黑" panose="020B0503020204020204" pitchFamily="34" charset="-122"/>
                <a:ea typeface="微软雅黑" panose="020B0503020204020204" pitchFamily="34" charset="-122"/>
                <a:cs typeface="+mn-cs"/>
              </a:rPr>
              <a:t>2. 自 2021 年 1 月 1 日起，</a:t>
            </a:r>
            <a:r>
              <a:rPr kumimoji="0" lang="zh-CN" altLang="en-US" sz="2000" kern="1200" cap="none" spc="0" normalizeH="0" baseline="0" noProof="0" dirty="0">
                <a:solidFill>
                  <a:srgbClr val="FF0000"/>
                </a:solidFill>
                <a:effectLst>
                  <a:outerShdw blurRad="50800" dist="38100" dir="2700000" algn="tl" rotWithShape="0">
                    <a:prstClr val="black">
                      <a:alpha val="40000"/>
                    </a:prstClr>
                  </a:outerShdw>
                </a:effectLst>
                <a:latin typeface="微软雅黑" panose="020B0503020204020204" pitchFamily="34" charset="-122"/>
                <a:ea typeface="微软雅黑" panose="020B0503020204020204" pitchFamily="34" charset="-122"/>
                <a:cs typeface="+mn-cs"/>
              </a:rPr>
              <a:t>制造业企业</a:t>
            </a:r>
            <a:r>
              <a:rPr kumimoji="0" lang="zh-CN" altLang="en-US" sz="2000" kern="1200" cap="none" spc="0" normalizeH="0" baseline="0" noProof="0" dirty="0">
                <a:latin typeface="微软雅黑" panose="020B0503020204020204" pitchFamily="34" charset="-122"/>
                <a:ea typeface="微软雅黑" panose="020B0503020204020204" pitchFamily="34" charset="-122"/>
                <a:cs typeface="+mn-cs"/>
              </a:rPr>
              <a:t>开展研发活动中实际发生的研发费用，未形成无形资产计入当期损益的，在按规定据实扣除的基础上，再按照实际发生额的 </a:t>
            </a:r>
            <a:r>
              <a:rPr kumimoji="0" lang="zh-CN" altLang="en-US" sz="2000" kern="1200" cap="none" spc="0" normalizeH="0" baseline="0" noProof="0" dirty="0">
                <a:solidFill>
                  <a:srgbClr val="FF0000"/>
                </a:solidFill>
                <a:effectLst>
                  <a:outerShdw blurRad="50800" dist="38100" dir="2700000" algn="tl" rotWithShape="0">
                    <a:prstClr val="black">
                      <a:alpha val="40000"/>
                    </a:prstClr>
                  </a:outerShdw>
                </a:effectLst>
                <a:latin typeface="微软雅黑" panose="020B0503020204020204" pitchFamily="34" charset="-122"/>
                <a:ea typeface="微软雅黑" panose="020B0503020204020204" pitchFamily="34" charset="-122"/>
                <a:cs typeface="+mn-cs"/>
              </a:rPr>
              <a:t>100</a:t>
            </a:r>
            <a:r>
              <a:rPr kumimoji="0" lang="zh-CN" altLang="en-US" sz="2000" kern="1200" cap="none" spc="0" normalizeH="0" baseline="0" noProof="0" dirty="0" smtClean="0">
                <a:solidFill>
                  <a:srgbClr val="FF0000"/>
                </a:solidFill>
                <a:effectLst>
                  <a:outerShdw blurRad="50800" dist="38100" dir="2700000" algn="tl" rotWithShape="0">
                    <a:prstClr val="black">
                      <a:alpha val="40000"/>
                    </a:prstClr>
                  </a:outerShdw>
                </a:effectLst>
                <a:latin typeface="微软雅黑" panose="020B0503020204020204" pitchFamily="34" charset="-122"/>
                <a:ea typeface="微软雅黑" panose="020B0503020204020204" pitchFamily="34" charset="-122"/>
                <a:cs typeface="+mn-cs"/>
              </a:rPr>
              <a:t>% </a:t>
            </a:r>
            <a:r>
              <a:rPr kumimoji="0" lang="zh-CN" altLang="en-US" sz="2000" kern="1200" cap="none" spc="0" normalizeH="0" baseline="0" noProof="0" dirty="0" smtClean="0">
                <a:latin typeface="微软雅黑" panose="020B0503020204020204" pitchFamily="34" charset="-122"/>
                <a:ea typeface="微软雅黑" panose="020B0503020204020204" pitchFamily="34" charset="-122"/>
                <a:cs typeface="+mn-cs"/>
              </a:rPr>
              <a:t>在</a:t>
            </a:r>
            <a:r>
              <a:rPr kumimoji="0" lang="zh-CN" altLang="en-US" sz="2000" kern="1200" cap="none" spc="0" normalizeH="0" baseline="0" noProof="0" dirty="0">
                <a:latin typeface="微软雅黑" panose="020B0503020204020204" pitchFamily="34" charset="-122"/>
                <a:ea typeface="微软雅黑" panose="020B0503020204020204" pitchFamily="34" charset="-122"/>
                <a:cs typeface="+mn-cs"/>
              </a:rPr>
              <a:t>税前加计扣除；形成无形资产的， 自 2021 年 1 月 1 日起，按照无形资产成本的 200%在税前摊销。</a:t>
            </a:r>
          </a:p>
          <a:p>
            <a:pPr marR="0" indent="508000" defTabSz="914400" fontAlgn="auto">
              <a:lnSpc>
                <a:spcPts val="2600"/>
              </a:lnSpc>
              <a:buClrTx/>
              <a:buSzTx/>
              <a:buFont typeface="Arial" panose="020B0604020202020204" pitchFamily="34" charset="0"/>
              <a:buNone/>
              <a:extLst>
                <a:ext uri="{35155182-B16C-46BC-9424-99874614C6A1}">
                  <wpsdc:indentchars xmlns:wpsdc="http://www.wps.cn/officeDocument/2017/drawingmlCustomData" xmlns="" val="200" checksum="282533468"/>
                </a:ext>
              </a:extLst>
            </a:pPr>
            <a:endParaRPr kumimoji="0" lang="zh-CN" altLang="en-US" sz="2000" kern="1200" cap="none" spc="0" normalizeH="0" baseline="0" noProof="0" dirty="0">
              <a:latin typeface="微软雅黑" panose="020B0503020204020204" pitchFamily="34" charset="-122"/>
              <a:ea typeface="微软雅黑" panose="020B0503020204020204" pitchFamily="34" charset="-122"/>
              <a:cs typeface="+mn-cs"/>
            </a:endParaRPr>
          </a:p>
          <a:p>
            <a:pPr marR="0" indent="508000" defTabSz="914400" fontAlgn="auto">
              <a:lnSpc>
                <a:spcPts val="2600"/>
              </a:lnSpc>
              <a:buClrTx/>
              <a:buSzTx/>
              <a:buFont typeface="Arial" panose="020B0604020202020204" pitchFamily="34" charset="0"/>
              <a:buNone/>
              <a:extLst>
                <a:ext uri="{35155182-B16C-46BC-9424-99874614C6A1}">
                  <wpsdc:indentchars xmlns:wpsdc="http://www.wps.cn/officeDocument/2017/drawingmlCustomData" xmlns="" val="200" checksum="282533468"/>
                </a:ext>
              </a:extLst>
            </a:pPr>
            <a:r>
              <a:rPr kumimoji="0" lang="en-US" altLang="zh-CN" sz="2000" kern="1200" cap="none" spc="0" normalizeH="0" baseline="0" noProof="0" dirty="0">
                <a:solidFill>
                  <a:schemeClr val="tx1"/>
                </a:solidFill>
                <a:latin typeface="微软雅黑" panose="020B0503020204020204" pitchFamily="34" charset="-122"/>
                <a:ea typeface="微软雅黑" panose="020B0503020204020204" pitchFamily="34" charset="-122"/>
                <a:cs typeface="+mn-cs"/>
              </a:rPr>
              <a:t> </a:t>
            </a:r>
            <a:r>
              <a:rPr kumimoji="0" lang="zh-CN" altLang="en-US" sz="2000" b="1" kern="1200" cap="none" spc="0" normalizeH="0" baseline="0" noProof="0" dirty="0">
                <a:solidFill>
                  <a:schemeClr val="tx1"/>
                </a:solidFill>
                <a:latin typeface="微软雅黑" panose="020B0503020204020204" pitchFamily="34" charset="-122"/>
                <a:ea typeface="微软雅黑" panose="020B0503020204020204" pitchFamily="34" charset="-122"/>
                <a:cs typeface="+mn-cs"/>
              </a:rPr>
              <a:t>政策文件：</a:t>
            </a:r>
            <a:endParaRPr kumimoji="0" lang="zh-CN" altLang="en-US" sz="2000" kern="1200" cap="none" spc="0" normalizeH="0" baseline="0" noProof="0" dirty="0">
              <a:solidFill>
                <a:schemeClr val="tx1"/>
              </a:solidFill>
              <a:latin typeface="微软雅黑" panose="020B0503020204020204" pitchFamily="34" charset="-122"/>
              <a:ea typeface="微软雅黑" panose="020B0503020204020204" pitchFamily="34" charset="-122"/>
              <a:cs typeface="+mn-cs"/>
            </a:endParaRPr>
          </a:p>
          <a:p>
            <a:pPr marR="0" indent="508000" defTabSz="914400" fontAlgn="auto">
              <a:lnSpc>
                <a:spcPts val="2600"/>
              </a:lnSpc>
              <a:buClrTx/>
              <a:buSzTx/>
              <a:buFont typeface="Arial" panose="020B0604020202020204" pitchFamily="34" charset="0"/>
              <a:buNone/>
              <a:extLst>
                <a:ext uri="{35155182-B16C-46BC-9424-99874614C6A1}">
                  <wpsdc:indentchars xmlns:wpsdc="http://www.wps.cn/officeDocument/2017/drawingmlCustomData" xmlns="" val="200" checksum="282533468"/>
                </a:ext>
              </a:extLst>
            </a:pPr>
            <a:r>
              <a:rPr kumimoji="0" lang="zh-CN" altLang="en-US" sz="2000" kern="1200" cap="none" spc="0" normalizeH="0" baseline="0" noProof="0" dirty="0">
                <a:solidFill>
                  <a:schemeClr val="tx1"/>
                </a:solidFill>
                <a:latin typeface="微软雅黑" panose="020B0503020204020204" pitchFamily="34" charset="-122"/>
                <a:ea typeface="微软雅黑" panose="020B0503020204020204" pitchFamily="34" charset="-122"/>
                <a:cs typeface="+mn-cs"/>
              </a:rPr>
              <a:t> </a:t>
            </a:r>
            <a:r>
              <a:rPr kumimoji="0" lang="en-US" altLang="zh-CN" sz="2000" kern="1200" cap="none" spc="0" normalizeH="0" baseline="0" noProof="0" dirty="0">
                <a:solidFill>
                  <a:schemeClr val="tx1"/>
                </a:solidFill>
                <a:latin typeface="微软雅黑" panose="020B0503020204020204" pitchFamily="34" charset="-122"/>
                <a:ea typeface="微软雅黑" panose="020B0503020204020204" pitchFamily="34" charset="-122"/>
                <a:cs typeface="+mn-cs"/>
              </a:rPr>
              <a:t>1. </a:t>
            </a:r>
            <a:r>
              <a:rPr kumimoji="0" sz="2000" kern="1200" cap="none" spc="0" normalizeH="0" baseline="0" noProof="0" dirty="0">
                <a:solidFill>
                  <a:schemeClr val="tx1"/>
                </a:solidFill>
                <a:latin typeface="微软雅黑" panose="020B0503020204020204" pitchFamily="34" charset="-122"/>
                <a:ea typeface="微软雅黑" panose="020B0503020204020204" pitchFamily="34" charset="-122"/>
                <a:cs typeface="+mn-cs"/>
              </a:rPr>
              <a:t>《财政部 税务总局 科技部关于提高研究开发费用税前加计扣除比例的通知》（财税〔2018〕99 号）</a:t>
            </a:r>
          </a:p>
          <a:p>
            <a:pPr marR="0" indent="508000" defTabSz="914400" fontAlgn="auto">
              <a:lnSpc>
                <a:spcPts val="2600"/>
              </a:lnSpc>
              <a:buClrTx/>
              <a:buSzTx/>
              <a:buFont typeface="Arial" panose="020B0604020202020204" pitchFamily="34" charset="0"/>
              <a:buNone/>
              <a:extLst>
                <a:ext uri="{35155182-B16C-46BC-9424-99874614C6A1}">
                  <wpsdc:indentchars xmlns:wpsdc="http://www.wps.cn/officeDocument/2017/drawingmlCustomData" xmlns="" val="200" checksum="282533468"/>
                </a:ext>
              </a:extLst>
            </a:pPr>
            <a:r>
              <a:rPr kumimoji="0" lang="en-US" altLang="zh-CN" sz="2000" kern="1200" cap="none" spc="0" normalizeH="0" baseline="0" noProof="0" dirty="0">
                <a:solidFill>
                  <a:schemeClr val="tx1"/>
                </a:solidFill>
                <a:latin typeface="微软雅黑" panose="020B0503020204020204" pitchFamily="34" charset="-122"/>
                <a:ea typeface="微软雅黑" panose="020B0503020204020204" pitchFamily="34" charset="-122"/>
                <a:cs typeface="+mn-cs"/>
              </a:rPr>
              <a:t> 2. </a:t>
            </a:r>
            <a:r>
              <a:rPr kumimoji="0" lang="zh-CN" altLang="en-US" sz="2000" kern="1200" cap="none" spc="0" normalizeH="0" baseline="0" noProof="0" dirty="0">
                <a:solidFill>
                  <a:schemeClr val="tx1"/>
                </a:solidFill>
                <a:latin typeface="微软雅黑" panose="020B0503020204020204" pitchFamily="34" charset="-122"/>
                <a:ea typeface="微软雅黑" panose="020B0503020204020204" pitchFamily="34" charset="-122"/>
                <a:cs typeface="+mn-cs"/>
              </a:rPr>
              <a:t>《财政部 税务总局关于延长部分税收优惠政策执行期限的公告》 （2021 年第 6 号） </a:t>
            </a:r>
          </a:p>
          <a:p>
            <a:pPr marR="0" indent="508000" defTabSz="914400" fontAlgn="auto">
              <a:lnSpc>
                <a:spcPts val="2600"/>
              </a:lnSpc>
              <a:buClrTx/>
              <a:buSzTx/>
              <a:buFont typeface="Arial" panose="020B0604020202020204" pitchFamily="34" charset="0"/>
              <a:buNone/>
              <a:extLst>
                <a:ext uri="{35155182-B16C-46BC-9424-99874614C6A1}">
                  <wpsdc:indentchars xmlns:wpsdc="http://www.wps.cn/officeDocument/2017/drawingmlCustomData" xmlns="" val="200" checksum="282533468"/>
                </a:ext>
              </a:extLst>
            </a:pPr>
            <a:r>
              <a:rPr kumimoji="0" lang="zh-CN" altLang="en-US" sz="2000" kern="1200" cap="none" spc="0" normalizeH="0" baseline="0" noProof="0" dirty="0">
                <a:solidFill>
                  <a:schemeClr val="tx1"/>
                </a:solidFill>
                <a:latin typeface="微软雅黑" panose="020B0503020204020204" pitchFamily="34" charset="-122"/>
                <a:ea typeface="微软雅黑" panose="020B0503020204020204" pitchFamily="34" charset="-122"/>
                <a:cs typeface="+mn-cs"/>
              </a:rPr>
              <a:t> </a:t>
            </a:r>
            <a:r>
              <a:rPr kumimoji="0" lang="en-US" altLang="zh-CN" sz="2000" kern="1200" cap="none" spc="0" normalizeH="0" baseline="0" noProof="0" dirty="0">
                <a:solidFill>
                  <a:schemeClr val="tx1"/>
                </a:solidFill>
                <a:latin typeface="微软雅黑" panose="020B0503020204020204" pitchFamily="34" charset="-122"/>
                <a:ea typeface="微软雅黑" panose="020B0503020204020204" pitchFamily="34" charset="-122"/>
                <a:cs typeface="+mn-cs"/>
              </a:rPr>
              <a:t>3</a:t>
            </a:r>
            <a:r>
              <a:rPr kumimoji="0" lang="zh-CN" altLang="en-US" sz="2000" kern="1200" cap="none" spc="0" normalizeH="0" baseline="0" noProof="0" dirty="0">
                <a:solidFill>
                  <a:schemeClr val="tx1"/>
                </a:solidFill>
                <a:latin typeface="微软雅黑" panose="020B0503020204020204" pitchFamily="34" charset="-122"/>
                <a:ea typeface="微软雅黑" panose="020B0503020204020204" pitchFamily="34" charset="-122"/>
                <a:cs typeface="+mn-cs"/>
              </a:rPr>
              <a:t>.《财政部 税务总局关于进一步完善研发费用税前加计扣除政策的公告》（2021 年第 13 号）</a:t>
            </a:r>
          </a:p>
        </p:txBody>
      </p:sp>
    </p:spTree>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pic>
        <p:nvPicPr>
          <p:cNvPr id="4" name="图片 3"/>
          <p:cNvPicPr>
            <a:picLocks noChangeAspect="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647103" y="88191"/>
            <a:ext cx="720664" cy="685732"/>
          </a:xfrm>
          <a:prstGeom prst="rect">
            <a:avLst/>
          </a:prstGeom>
        </p:spPr>
      </p:pic>
      <p:sp>
        <p:nvSpPr>
          <p:cNvPr id="10" name="TextBox 13"/>
          <p:cNvSpPr txBox="1"/>
          <p:nvPr/>
        </p:nvSpPr>
        <p:spPr>
          <a:xfrm>
            <a:off x="1344930" y="285750"/>
            <a:ext cx="5984875" cy="521970"/>
          </a:xfrm>
          <a:prstGeom prst="rect">
            <a:avLst/>
          </a:prstGeom>
          <a:noFill/>
        </p:spPr>
        <p:txBody>
          <a:bodyPr wrap="square" rtlCol="0">
            <a:spAutoFit/>
            <a:scene3d>
              <a:camera prst="orthographicFront"/>
              <a:lightRig rig="soft" dir="t">
                <a:rot lat="0" lon="0" rev="10800000"/>
              </a:lightRig>
            </a:scene3d>
            <a:sp3d>
              <a:bevelT w="27940" h="12700"/>
              <a:contourClr>
                <a:srgbClr val="DDDDDD"/>
              </a:contourClr>
            </a:sp3d>
          </a:bodyPr>
          <a:lstStyle/>
          <a:p>
            <a:pPr eaLnBrk="1" hangingPunct="1"/>
            <a:r>
              <a:rPr lang="en-US" altLang="zh-CN" sz="2800" b="1" dirty="0">
                <a:solidFill>
                  <a:srgbClr val="FFFFFF"/>
                </a:solidFill>
                <a:latin typeface="微软雅黑" panose="020B0503020204020204" pitchFamily="34" charset="-122"/>
                <a:ea typeface="微软雅黑" panose="020B0503020204020204" pitchFamily="34" charset="-122"/>
                <a:sym typeface="+mn-ea"/>
              </a:rPr>
              <a:t>2.2</a:t>
            </a:r>
            <a:r>
              <a:rPr lang="zh-CN" altLang="en-US" sz="2800" b="1" dirty="0">
                <a:solidFill>
                  <a:srgbClr val="FFFFFF"/>
                </a:solidFill>
                <a:latin typeface="微软雅黑" panose="020B0503020204020204" pitchFamily="34" charset="-122"/>
                <a:ea typeface="微软雅黑" panose="020B0503020204020204" pitchFamily="34" charset="-122"/>
                <a:sym typeface="+mn-ea"/>
              </a:rPr>
              <a:t>研发费用加计扣除政策</a:t>
            </a:r>
            <a:endParaRPr lang="zh-CN" altLang="en-US" sz="2800" b="1" spc="150" dirty="0">
              <a:ln w="11430"/>
              <a:solidFill>
                <a:srgbClr val="FFFFFF"/>
              </a:solidFill>
              <a:effectLst>
                <a:outerShdw blurRad="25400" algn="tl" rotWithShape="0">
                  <a:srgbClr val="000000">
                    <a:alpha val="43000"/>
                  </a:srgbClr>
                </a:outerShdw>
              </a:effectLst>
              <a:latin typeface="微软雅黑" panose="020B0503020204020204" pitchFamily="34" charset="-122"/>
              <a:ea typeface="微软雅黑" panose="020B0503020204020204" pitchFamily="34" charset="-122"/>
              <a:sym typeface="+mn-ea"/>
            </a:endParaRPr>
          </a:p>
        </p:txBody>
      </p:sp>
      <p:sp>
        <p:nvSpPr>
          <p:cNvPr id="8" name="文本框 7"/>
          <p:cNvSpPr txBox="1"/>
          <p:nvPr/>
        </p:nvSpPr>
        <p:spPr>
          <a:xfrm>
            <a:off x="720090" y="1191895"/>
            <a:ext cx="1198880" cy="398780"/>
          </a:xfrm>
          <a:prstGeom prst="rect">
            <a:avLst/>
          </a:prstGeom>
          <a:noFill/>
        </p:spPr>
        <p:txBody>
          <a:bodyPr wrap="none" rtlCol="0" anchor="t">
            <a:spAutoFit/>
          </a:bodyPr>
          <a:lstStyle/>
          <a:p>
            <a:r>
              <a:rPr lang="zh-CN" altLang="en-US" sz="2000" b="1" dirty="0">
                <a:solidFill>
                  <a:srgbClr val="333333"/>
                </a:solidFill>
                <a:latin typeface="微软雅黑" panose="020B0503020204020204" pitchFamily="34" charset="-122"/>
                <a:ea typeface="微软雅黑" panose="020B0503020204020204" pitchFamily="34" charset="-122"/>
                <a:sym typeface="+mn-ea"/>
              </a:rPr>
              <a:t>享受主体</a:t>
            </a:r>
          </a:p>
        </p:txBody>
      </p:sp>
      <p:sp>
        <p:nvSpPr>
          <p:cNvPr id="2" name="文本框 1"/>
          <p:cNvSpPr txBox="1"/>
          <p:nvPr/>
        </p:nvSpPr>
        <p:spPr>
          <a:xfrm>
            <a:off x="1047750" y="1677035"/>
            <a:ext cx="10107295" cy="706755"/>
          </a:xfrm>
          <a:prstGeom prst="rect">
            <a:avLst/>
          </a:prstGeom>
          <a:noFill/>
        </p:spPr>
        <p:txBody>
          <a:bodyPr wrap="square" rtlCol="0" anchor="t">
            <a:spAutoFit/>
          </a:bodyPr>
          <a:lstStyle/>
          <a:p>
            <a:r>
              <a:rPr lang="en-US" altLang="zh-CN" sz="2000"/>
              <a:t>       </a:t>
            </a:r>
            <a:r>
              <a:rPr lang="zh-CN" altLang="en-US" sz="2000"/>
              <a:t>会计核算健全、实行</a:t>
            </a:r>
            <a:r>
              <a:rPr lang="zh-CN" altLang="en-US" sz="2000" noProof="0" dirty="0">
                <a:solidFill>
                  <a:srgbClr val="FF0000"/>
                </a:solidFill>
                <a:effectLst>
                  <a:outerShdw blurRad="50800" dist="38100" dir="2700000" algn="tl" rotWithShape="0">
                    <a:prstClr val="black">
                      <a:alpha val="40000"/>
                    </a:prstClr>
                  </a:outerShdw>
                </a:effectLst>
                <a:latin typeface="微软雅黑" panose="020B0503020204020204" pitchFamily="34" charset="-122"/>
                <a:ea typeface="微软雅黑" panose="020B0503020204020204" pitchFamily="34" charset="-122"/>
              </a:rPr>
              <a:t>查账征收</a:t>
            </a:r>
            <a:r>
              <a:rPr lang="zh-CN" altLang="en-US" sz="2000"/>
              <a:t>并能够</a:t>
            </a:r>
            <a:r>
              <a:rPr lang="zh-CN" altLang="en-US" sz="2000" noProof="0" dirty="0">
                <a:solidFill>
                  <a:srgbClr val="FF0000"/>
                </a:solidFill>
                <a:effectLst>
                  <a:outerShdw blurRad="50800" dist="38100" dir="2700000" algn="tl" rotWithShape="0">
                    <a:prstClr val="black">
                      <a:alpha val="40000"/>
                    </a:prstClr>
                  </a:outerShdw>
                </a:effectLst>
                <a:latin typeface="微软雅黑" panose="020B0503020204020204" pitchFamily="34" charset="-122"/>
                <a:ea typeface="微软雅黑" panose="020B0503020204020204" pitchFamily="34" charset="-122"/>
              </a:rPr>
              <a:t>准确归集</a:t>
            </a:r>
            <a:r>
              <a:rPr lang="zh-CN" altLang="en-US" sz="2000"/>
              <a:t>研发费用的居民企业，其中下列行业实行负面清单管理。</a:t>
            </a:r>
          </a:p>
        </p:txBody>
      </p:sp>
      <p:grpSp>
        <p:nvGrpSpPr>
          <p:cNvPr id="3" name="组合 2"/>
          <p:cNvGrpSpPr/>
          <p:nvPr/>
        </p:nvGrpSpPr>
        <p:grpSpPr>
          <a:xfrm>
            <a:off x="2065655" y="2485390"/>
            <a:ext cx="7596505" cy="2191385"/>
            <a:chOff x="1952" y="3225"/>
            <a:chExt cx="12313" cy="6032"/>
          </a:xfrm>
        </p:grpSpPr>
        <p:sp>
          <p:nvSpPr>
            <p:cNvPr id="5" name="Freeform 1"/>
            <p:cNvSpPr/>
            <p:nvPr/>
          </p:nvSpPr>
          <p:spPr bwMode="auto">
            <a:xfrm>
              <a:off x="1952" y="3225"/>
              <a:ext cx="2908" cy="3273"/>
            </a:xfrm>
            <a:custGeom>
              <a:avLst/>
              <a:gdLst>
                <a:gd name="T0" fmla="*/ 25 w 423"/>
                <a:gd name="T1" fmla="*/ 101 h 476"/>
                <a:gd name="T2" fmla="*/ 186 w 423"/>
                <a:gd name="T3" fmla="*/ 8 h 476"/>
                <a:gd name="T4" fmla="*/ 237 w 423"/>
                <a:gd name="T5" fmla="*/ 8 h 476"/>
                <a:gd name="T6" fmla="*/ 397 w 423"/>
                <a:gd name="T7" fmla="*/ 101 h 476"/>
                <a:gd name="T8" fmla="*/ 423 w 423"/>
                <a:gd name="T9" fmla="*/ 145 h 476"/>
                <a:gd name="T10" fmla="*/ 423 w 423"/>
                <a:gd name="T11" fmla="*/ 331 h 476"/>
                <a:gd name="T12" fmla="*/ 398 w 423"/>
                <a:gd name="T13" fmla="*/ 375 h 476"/>
                <a:gd name="T14" fmla="*/ 237 w 423"/>
                <a:gd name="T15" fmla="*/ 467 h 476"/>
                <a:gd name="T16" fmla="*/ 186 w 423"/>
                <a:gd name="T17" fmla="*/ 467 h 476"/>
                <a:gd name="T18" fmla="*/ 105 w 423"/>
                <a:gd name="T19" fmla="*/ 421 h 476"/>
                <a:gd name="T20" fmla="*/ 25 w 423"/>
                <a:gd name="T21" fmla="*/ 375 h 476"/>
                <a:gd name="T22" fmla="*/ 0 w 423"/>
                <a:gd name="T23" fmla="*/ 330 h 476"/>
                <a:gd name="T24" fmla="*/ 0 w 423"/>
                <a:gd name="T25" fmla="*/ 145 h 476"/>
                <a:gd name="T26" fmla="*/ 25 w 423"/>
                <a:gd name="T27" fmla="*/ 101 h 4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23" h="476">
                  <a:moveTo>
                    <a:pt x="25" y="101"/>
                  </a:moveTo>
                  <a:cubicBezTo>
                    <a:pt x="79" y="70"/>
                    <a:pt x="132" y="39"/>
                    <a:pt x="186" y="8"/>
                  </a:cubicBezTo>
                  <a:cubicBezTo>
                    <a:pt x="202" y="0"/>
                    <a:pt x="221" y="0"/>
                    <a:pt x="237" y="8"/>
                  </a:cubicBezTo>
                  <a:cubicBezTo>
                    <a:pt x="290" y="39"/>
                    <a:pt x="344" y="70"/>
                    <a:pt x="397" y="101"/>
                  </a:cubicBezTo>
                  <a:cubicBezTo>
                    <a:pt x="413" y="110"/>
                    <a:pt x="422" y="127"/>
                    <a:pt x="423" y="145"/>
                  </a:cubicBezTo>
                  <a:cubicBezTo>
                    <a:pt x="423" y="331"/>
                    <a:pt x="423" y="331"/>
                    <a:pt x="423" y="331"/>
                  </a:cubicBezTo>
                  <a:cubicBezTo>
                    <a:pt x="422" y="348"/>
                    <a:pt x="413" y="365"/>
                    <a:pt x="398" y="375"/>
                  </a:cubicBezTo>
                  <a:cubicBezTo>
                    <a:pt x="237" y="467"/>
                    <a:pt x="237" y="467"/>
                    <a:pt x="237" y="467"/>
                  </a:cubicBezTo>
                  <a:cubicBezTo>
                    <a:pt x="221" y="476"/>
                    <a:pt x="201" y="476"/>
                    <a:pt x="186" y="467"/>
                  </a:cubicBezTo>
                  <a:cubicBezTo>
                    <a:pt x="105" y="421"/>
                    <a:pt x="105" y="421"/>
                    <a:pt x="105" y="421"/>
                  </a:cubicBezTo>
                  <a:cubicBezTo>
                    <a:pt x="25" y="375"/>
                    <a:pt x="25" y="375"/>
                    <a:pt x="25" y="375"/>
                  </a:cubicBezTo>
                  <a:cubicBezTo>
                    <a:pt x="10" y="365"/>
                    <a:pt x="0" y="348"/>
                    <a:pt x="0" y="330"/>
                  </a:cubicBezTo>
                  <a:cubicBezTo>
                    <a:pt x="0" y="145"/>
                    <a:pt x="0" y="145"/>
                    <a:pt x="0" y="145"/>
                  </a:cubicBezTo>
                  <a:cubicBezTo>
                    <a:pt x="0" y="127"/>
                    <a:pt x="10" y="110"/>
                    <a:pt x="25" y="101"/>
                  </a:cubicBezTo>
                  <a:close/>
                </a:path>
              </a:pathLst>
            </a:custGeom>
            <a:solidFill>
              <a:schemeClr val="accent1"/>
            </a:solidFill>
            <a:ln w="25400" cap="flat" cmpd="sng" algn="ctr">
              <a:solidFill>
                <a:schemeClr val="accent1"/>
              </a:solidFill>
              <a:prstDash val="solid"/>
              <a:miter lim="800000"/>
            </a:ln>
            <a:effectLst>
              <a:outerShdw blurRad="419100" dist="838200" dir="2700000" sx="90000" sy="90000" algn="tl" rotWithShape="0">
                <a:sysClr val="windowText" lastClr="000000">
                  <a:alpha val="20000"/>
                </a:sysClr>
              </a:outerShdw>
            </a:effectLst>
          </p:spPr>
          <p:txBody>
            <a:bodyPr anchor="ctr"/>
            <a:lstStyle/>
            <a:p>
              <a:pPr marL="0" marR="0" lvl="0" indent="0" algn="ctr" defTabSz="685800" rtl="0" eaLnBrk="1" fontAlgn="base" latinLnBrk="0" hangingPunct="1">
                <a:lnSpc>
                  <a:spcPct val="100000"/>
                </a:lnSpc>
                <a:spcBef>
                  <a:spcPct val="0"/>
                </a:spcBef>
                <a:spcAft>
                  <a:spcPct val="0"/>
                </a:spcAft>
                <a:buClrTx/>
                <a:buSzTx/>
                <a:buFontTx/>
                <a:buNone/>
                <a:defRPr/>
              </a:pPr>
              <a:r>
                <a:rPr kumimoji="0" lang="zh-CN" altLang="zh-CN" sz="2400" b="1" i="0" u="none" strike="noStrike" kern="120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cs typeface="+mn-ea"/>
                </a:rPr>
                <a:t>烟草制造业</a:t>
              </a:r>
            </a:p>
          </p:txBody>
        </p:sp>
        <p:sp>
          <p:nvSpPr>
            <p:cNvPr id="11" name="Freeform 1"/>
            <p:cNvSpPr/>
            <p:nvPr/>
          </p:nvSpPr>
          <p:spPr bwMode="auto">
            <a:xfrm>
              <a:off x="9878" y="3225"/>
              <a:ext cx="2908" cy="3273"/>
            </a:xfrm>
            <a:custGeom>
              <a:avLst/>
              <a:gdLst>
                <a:gd name="T0" fmla="*/ 25 w 423"/>
                <a:gd name="T1" fmla="*/ 101 h 476"/>
                <a:gd name="T2" fmla="*/ 186 w 423"/>
                <a:gd name="T3" fmla="*/ 8 h 476"/>
                <a:gd name="T4" fmla="*/ 237 w 423"/>
                <a:gd name="T5" fmla="*/ 8 h 476"/>
                <a:gd name="T6" fmla="*/ 397 w 423"/>
                <a:gd name="T7" fmla="*/ 101 h 476"/>
                <a:gd name="T8" fmla="*/ 423 w 423"/>
                <a:gd name="T9" fmla="*/ 145 h 476"/>
                <a:gd name="T10" fmla="*/ 423 w 423"/>
                <a:gd name="T11" fmla="*/ 331 h 476"/>
                <a:gd name="T12" fmla="*/ 398 w 423"/>
                <a:gd name="T13" fmla="*/ 375 h 476"/>
                <a:gd name="T14" fmla="*/ 237 w 423"/>
                <a:gd name="T15" fmla="*/ 467 h 476"/>
                <a:gd name="T16" fmla="*/ 186 w 423"/>
                <a:gd name="T17" fmla="*/ 467 h 476"/>
                <a:gd name="T18" fmla="*/ 105 w 423"/>
                <a:gd name="T19" fmla="*/ 421 h 476"/>
                <a:gd name="T20" fmla="*/ 25 w 423"/>
                <a:gd name="T21" fmla="*/ 375 h 476"/>
                <a:gd name="T22" fmla="*/ 0 w 423"/>
                <a:gd name="T23" fmla="*/ 330 h 476"/>
                <a:gd name="T24" fmla="*/ 0 w 423"/>
                <a:gd name="T25" fmla="*/ 145 h 476"/>
                <a:gd name="T26" fmla="*/ 25 w 423"/>
                <a:gd name="T27" fmla="*/ 101 h 4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23" h="476">
                  <a:moveTo>
                    <a:pt x="25" y="101"/>
                  </a:moveTo>
                  <a:cubicBezTo>
                    <a:pt x="79" y="70"/>
                    <a:pt x="132" y="39"/>
                    <a:pt x="186" y="8"/>
                  </a:cubicBezTo>
                  <a:cubicBezTo>
                    <a:pt x="202" y="0"/>
                    <a:pt x="221" y="0"/>
                    <a:pt x="237" y="8"/>
                  </a:cubicBezTo>
                  <a:cubicBezTo>
                    <a:pt x="290" y="39"/>
                    <a:pt x="344" y="70"/>
                    <a:pt x="397" y="101"/>
                  </a:cubicBezTo>
                  <a:cubicBezTo>
                    <a:pt x="413" y="110"/>
                    <a:pt x="422" y="127"/>
                    <a:pt x="423" y="145"/>
                  </a:cubicBezTo>
                  <a:cubicBezTo>
                    <a:pt x="423" y="331"/>
                    <a:pt x="423" y="331"/>
                    <a:pt x="423" y="331"/>
                  </a:cubicBezTo>
                  <a:cubicBezTo>
                    <a:pt x="422" y="348"/>
                    <a:pt x="413" y="365"/>
                    <a:pt x="398" y="375"/>
                  </a:cubicBezTo>
                  <a:cubicBezTo>
                    <a:pt x="237" y="467"/>
                    <a:pt x="237" y="467"/>
                    <a:pt x="237" y="467"/>
                  </a:cubicBezTo>
                  <a:cubicBezTo>
                    <a:pt x="221" y="476"/>
                    <a:pt x="201" y="476"/>
                    <a:pt x="186" y="467"/>
                  </a:cubicBezTo>
                  <a:cubicBezTo>
                    <a:pt x="105" y="421"/>
                    <a:pt x="105" y="421"/>
                    <a:pt x="105" y="421"/>
                  </a:cubicBezTo>
                  <a:cubicBezTo>
                    <a:pt x="25" y="375"/>
                    <a:pt x="25" y="375"/>
                    <a:pt x="25" y="375"/>
                  </a:cubicBezTo>
                  <a:cubicBezTo>
                    <a:pt x="10" y="365"/>
                    <a:pt x="0" y="348"/>
                    <a:pt x="0" y="330"/>
                  </a:cubicBezTo>
                  <a:cubicBezTo>
                    <a:pt x="0" y="145"/>
                    <a:pt x="0" y="145"/>
                    <a:pt x="0" y="145"/>
                  </a:cubicBezTo>
                  <a:cubicBezTo>
                    <a:pt x="0" y="127"/>
                    <a:pt x="10" y="110"/>
                    <a:pt x="25" y="101"/>
                  </a:cubicBezTo>
                  <a:close/>
                </a:path>
              </a:pathLst>
            </a:custGeom>
            <a:solidFill>
              <a:schemeClr val="accent1"/>
            </a:solidFill>
            <a:ln w="25400" cap="flat" cmpd="sng" algn="ctr">
              <a:solidFill>
                <a:schemeClr val="accent1"/>
              </a:solidFill>
              <a:prstDash val="solid"/>
              <a:miter lim="800000"/>
            </a:ln>
            <a:effectLst>
              <a:outerShdw blurRad="419100" dist="838200" dir="2700000" sx="90000" sy="90000" algn="tl" rotWithShape="0">
                <a:sysClr val="windowText" lastClr="000000">
                  <a:alpha val="20000"/>
                </a:sysClr>
              </a:outerShdw>
            </a:effectLst>
          </p:spPr>
          <p:txBody>
            <a:bodyPr anchor="ctr"/>
            <a:lstStyle/>
            <a:p>
              <a:pPr marL="0" marR="0" lvl="0" indent="0" algn="ctr" defTabSz="685800" rtl="0" eaLnBrk="1" fontAlgn="base" latinLnBrk="0" hangingPunct="1">
                <a:lnSpc>
                  <a:spcPct val="100000"/>
                </a:lnSpc>
                <a:spcBef>
                  <a:spcPct val="0"/>
                </a:spcBef>
                <a:spcAft>
                  <a:spcPct val="0"/>
                </a:spcAft>
                <a:buClrTx/>
                <a:buSzTx/>
                <a:buFontTx/>
                <a:buNone/>
                <a:defRPr/>
              </a:pPr>
              <a:r>
                <a:rPr kumimoji="0" lang="zh-CN" altLang="en-US" sz="2400" b="1" i="0" u="none" strike="noStrike" kern="120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cs typeface="+mn-ea"/>
                </a:rPr>
                <a:t>租赁和商务服务业</a:t>
              </a:r>
            </a:p>
          </p:txBody>
        </p:sp>
        <p:sp>
          <p:nvSpPr>
            <p:cNvPr id="12" name="Freeform 1"/>
            <p:cNvSpPr/>
            <p:nvPr/>
          </p:nvSpPr>
          <p:spPr bwMode="auto">
            <a:xfrm>
              <a:off x="5944" y="3225"/>
              <a:ext cx="2908" cy="3273"/>
            </a:xfrm>
            <a:custGeom>
              <a:avLst/>
              <a:gdLst>
                <a:gd name="T0" fmla="*/ 25 w 423"/>
                <a:gd name="T1" fmla="*/ 101 h 476"/>
                <a:gd name="T2" fmla="*/ 186 w 423"/>
                <a:gd name="T3" fmla="*/ 8 h 476"/>
                <a:gd name="T4" fmla="*/ 237 w 423"/>
                <a:gd name="T5" fmla="*/ 8 h 476"/>
                <a:gd name="T6" fmla="*/ 397 w 423"/>
                <a:gd name="T7" fmla="*/ 101 h 476"/>
                <a:gd name="T8" fmla="*/ 423 w 423"/>
                <a:gd name="T9" fmla="*/ 145 h 476"/>
                <a:gd name="T10" fmla="*/ 423 w 423"/>
                <a:gd name="T11" fmla="*/ 331 h 476"/>
                <a:gd name="T12" fmla="*/ 398 w 423"/>
                <a:gd name="T13" fmla="*/ 375 h 476"/>
                <a:gd name="T14" fmla="*/ 237 w 423"/>
                <a:gd name="T15" fmla="*/ 467 h 476"/>
                <a:gd name="T16" fmla="*/ 186 w 423"/>
                <a:gd name="T17" fmla="*/ 467 h 476"/>
                <a:gd name="T18" fmla="*/ 105 w 423"/>
                <a:gd name="T19" fmla="*/ 421 h 476"/>
                <a:gd name="T20" fmla="*/ 25 w 423"/>
                <a:gd name="T21" fmla="*/ 375 h 476"/>
                <a:gd name="T22" fmla="*/ 0 w 423"/>
                <a:gd name="T23" fmla="*/ 330 h 476"/>
                <a:gd name="T24" fmla="*/ 0 w 423"/>
                <a:gd name="T25" fmla="*/ 145 h 476"/>
                <a:gd name="T26" fmla="*/ 25 w 423"/>
                <a:gd name="T27" fmla="*/ 101 h 4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23" h="476">
                  <a:moveTo>
                    <a:pt x="25" y="101"/>
                  </a:moveTo>
                  <a:cubicBezTo>
                    <a:pt x="79" y="70"/>
                    <a:pt x="132" y="39"/>
                    <a:pt x="186" y="8"/>
                  </a:cubicBezTo>
                  <a:cubicBezTo>
                    <a:pt x="202" y="0"/>
                    <a:pt x="221" y="0"/>
                    <a:pt x="237" y="8"/>
                  </a:cubicBezTo>
                  <a:cubicBezTo>
                    <a:pt x="290" y="39"/>
                    <a:pt x="344" y="70"/>
                    <a:pt x="397" y="101"/>
                  </a:cubicBezTo>
                  <a:cubicBezTo>
                    <a:pt x="413" y="110"/>
                    <a:pt x="422" y="127"/>
                    <a:pt x="423" y="145"/>
                  </a:cubicBezTo>
                  <a:cubicBezTo>
                    <a:pt x="423" y="331"/>
                    <a:pt x="423" y="331"/>
                    <a:pt x="423" y="331"/>
                  </a:cubicBezTo>
                  <a:cubicBezTo>
                    <a:pt x="422" y="348"/>
                    <a:pt x="413" y="365"/>
                    <a:pt x="398" y="375"/>
                  </a:cubicBezTo>
                  <a:cubicBezTo>
                    <a:pt x="237" y="467"/>
                    <a:pt x="237" y="467"/>
                    <a:pt x="237" y="467"/>
                  </a:cubicBezTo>
                  <a:cubicBezTo>
                    <a:pt x="221" y="476"/>
                    <a:pt x="201" y="476"/>
                    <a:pt x="186" y="467"/>
                  </a:cubicBezTo>
                  <a:cubicBezTo>
                    <a:pt x="105" y="421"/>
                    <a:pt x="105" y="421"/>
                    <a:pt x="105" y="421"/>
                  </a:cubicBezTo>
                  <a:cubicBezTo>
                    <a:pt x="25" y="375"/>
                    <a:pt x="25" y="375"/>
                    <a:pt x="25" y="375"/>
                  </a:cubicBezTo>
                  <a:cubicBezTo>
                    <a:pt x="10" y="365"/>
                    <a:pt x="0" y="348"/>
                    <a:pt x="0" y="330"/>
                  </a:cubicBezTo>
                  <a:cubicBezTo>
                    <a:pt x="0" y="145"/>
                    <a:pt x="0" y="145"/>
                    <a:pt x="0" y="145"/>
                  </a:cubicBezTo>
                  <a:cubicBezTo>
                    <a:pt x="0" y="127"/>
                    <a:pt x="10" y="110"/>
                    <a:pt x="25" y="101"/>
                  </a:cubicBezTo>
                  <a:close/>
                </a:path>
              </a:pathLst>
            </a:custGeom>
            <a:solidFill>
              <a:schemeClr val="accent1"/>
            </a:solidFill>
            <a:ln w="25400" cap="flat" cmpd="sng" algn="ctr">
              <a:solidFill>
                <a:schemeClr val="accent1"/>
              </a:solidFill>
              <a:prstDash val="solid"/>
              <a:miter lim="800000"/>
            </a:ln>
            <a:effectLst>
              <a:outerShdw blurRad="419100" dist="838200" dir="2700000" sx="90000" sy="90000" algn="tl" rotWithShape="0">
                <a:sysClr val="windowText" lastClr="000000">
                  <a:alpha val="20000"/>
                </a:sysClr>
              </a:outerShdw>
            </a:effectLst>
          </p:spPr>
          <p:txBody>
            <a:bodyPr anchor="ctr"/>
            <a:lstStyle/>
            <a:p>
              <a:pPr marL="0" marR="0" lvl="0" indent="0" algn="ctr" defTabSz="685800" rtl="0" eaLnBrk="1" fontAlgn="base" latinLnBrk="0" hangingPunct="1">
                <a:lnSpc>
                  <a:spcPct val="100000"/>
                </a:lnSpc>
                <a:spcBef>
                  <a:spcPct val="0"/>
                </a:spcBef>
                <a:spcAft>
                  <a:spcPct val="0"/>
                </a:spcAft>
                <a:buClrTx/>
                <a:buSzTx/>
                <a:buFontTx/>
                <a:buNone/>
                <a:defRPr/>
              </a:pPr>
              <a:r>
                <a:rPr kumimoji="0" lang="zh-CN" altLang="zh-CN" sz="2400" b="1" i="0" u="none" strike="noStrike" kern="120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cs typeface="+mn-ea"/>
                </a:rPr>
                <a:t>批发和零售业</a:t>
              </a:r>
              <a:endParaRPr kumimoji="0" lang="zh-CN" altLang="en-US" sz="2400" b="1" i="0" u="none" strike="noStrike" kern="120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cs typeface="+mn-ea"/>
              </a:endParaRPr>
            </a:p>
          </p:txBody>
        </p:sp>
        <p:sp>
          <p:nvSpPr>
            <p:cNvPr id="13" name="Freeform 1"/>
            <p:cNvSpPr/>
            <p:nvPr/>
          </p:nvSpPr>
          <p:spPr bwMode="auto">
            <a:xfrm>
              <a:off x="3512" y="5985"/>
              <a:ext cx="2908" cy="3273"/>
            </a:xfrm>
            <a:custGeom>
              <a:avLst/>
              <a:gdLst>
                <a:gd name="T0" fmla="*/ 25 w 423"/>
                <a:gd name="T1" fmla="*/ 101 h 476"/>
                <a:gd name="T2" fmla="*/ 186 w 423"/>
                <a:gd name="T3" fmla="*/ 8 h 476"/>
                <a:gd name="T4" fmla="*/ 237 w 423"/>
                <a:gd name="T5" fmla="*/ 8 h 476"/>
                <a:gd name="T6" fmla="*/ 397 w 423"/>
                <a:gd name="T7" fmla="*/ 101 h 476"/>
                <a:gd name="T8" fmla="*/ 423 w 423"/>
                <a:gd name="T9" fmla="*/ 145 h 476"/>
                <a:gd name="T10" fmla="*/ 423 w 423"/>
                <a:gd name="T11" fmla="*/ 331 h 476"/>
                <a:gd name="T12" fmla="*/ 398 w 423"/>
                <a:gd name="T13" fmla="*/ 375 h 476"/>
                <a:gd name="T14" fmla="*/ 237 w 423"/>
                <a:gd name="T15" fmla="*/ 467 h 476"/>
                <a:gd name="T16" fmla="*/ 186 w 423"/>
                <a:gd name="T17" fmla="*/ 467 h 476"/>
                <a:gd name="T18" fmla="*/ 105 w 423"/>
                <a:gd name="T19" fmla="*/ 421 h 476"/>
                <a:gd name="T20" fmla="*/ 25 w 423"/>
                <a:gd name="T21" fmla="*/ 375 h 476"/>
                <a:gd name="T22" fmla="*/ 0 w 423"/>
                <a:gd name="T23" fmla="*/ 330 h 476"/>
                <a:gd name="T24" fmla="*/ 0 w 423"/>
                <a:gd name="T25" fmla="*/ 145 h 476"/>
                <a:gd name="T26" fmla="*/ 25 w 423"/>
                <a:gd name="T27" fmla="*/ 101 h 4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23" h="476">
                  <a:moveTo>
                    <a:pt x="25" y="101"/>
                  </a:moveTo>
                  <a:cubicBezTo>
                    <a:pt x="79" y="70"/>
                    <a:pt x="132" y="39"/>
                    <a:pt x="186" y="8"/>
                  </a:cubicBezTo>
                  <a:cubicBezTo>
                    <a:pt x="202" y="0"/>
                    <a:pt x="221" y="0"/>
                    <a:pt x="237" y="8"/>
                  </a:cubicBezTo>
                  <a:cubicBezTo>
                    <a:pt x="290" y="39"/>
                    <a:pt x="344" y="70"/>
                    <a:pt x="397" y="101"/>
                  </a:cubicBezTo>
                  <a:cubicBezTo>
                    <a:pt x="413" y="110"/>
                    <a:pt x="422" y="127"/>
                    <a:pt x="423" y="145"/>
                  </a:cubicBezTo>
                  <a:cubicBezTo>
                    <a:pt x="423" y="331"/>
                    <a:pt x="423" y="331"/>
                    <a:pt x="423" y="331"/>
                  </a:cubicBezTo>
                  <a:cubicBezTo>
                    <a:pt x="422" y="348"/>
                    <a:pt x="413" y="365"/>
                    <a:pt x="398" y="375"/>
                  </a:cubicBezTo>
                  <a:cubicBezTo>
                    <a:pt x="237" y="467"/>
                    <a:pt x="237" y="467"/>
                    <a:pt x="237" y="467"/>
                  </a:cubicBezTo>
                  <a:cubicBezTo>
                    <a:pt x="221" y="476"/>
                    <a:pt x="201" y="476"/>
                    <a:pt x="186" y="467"/>
                  </a:cubicBezTo>
                  <a:cubicBezTo>
                    <a:pt x="105" y="421"/>
                    <a:pt x="105" y="421"/>
                    <a:pt x="105" y="421"/>
                  </a:cubicBezTo>
                  <a:cubicBezTo>
                    <a:pt x="25" y="375"/>
                    <a:pt x="25" y="375"/>
                    <a:pt x="25" y="375"/>
                  </a:cubicBezTo>
                  <a:cubicBezTo>
                    <a:pt x="10" y="365"/>
                    <a:pt x="0" y="348"/>
                    <a:pt x="0" y="330"/>
                  </a:cubicBezTo>
                  <a:cubicBezTo>
                    <a:pt x="0" y="145"/>
                    <a:pt x="0" y="145"/>
                    <a:pt x="0" y="145"/>
                  </a:cubicBezTo>
                  <a:cubicBezTo>
                    <a:pt x="0" y="127"/>
                    <a:pt x="10" y="110"/>
                    <a:pt x="25" y="101"/>
                  </a:cubicBezTo>
                  <a:close/>
                </a:path>
              </a:pathLst>
            </a:custGeom>
            <a:solidFill>
              <a:schemeClr val="accent1"/>
            </a:solidFill>
            <a:ln w="25400" cap="flat" cmpd="sng" algn="ctr">
              <a:solidFill>
                <a:schemeClr val="accent1"/>
              </a:solidFill>
              <a:prstDash val="solid"/>
              <a:miter lim="800000"/>
            </a:ln>
            <a:effectLst>
              <a:outerShdw blurRad="419100" dist="838200" dir="2700000" sx="90000" sy="90000" algn="tl" rotWithShape="0">
                <a:sysClr val="windowText" lastClr="000000">
                  <a:alpha val="20000"/>
                </a:sysClr>
              </a:outerShdw>
            </a:effectLst>
          </p:spPr>
          <p:txBody>
            <a:bodyPr anchor="ctr"/>
            <a:lstStyle/>
            <a:p>
              <a:pPr marL="0" marR="0" lvl="0" indent="0" algn="ctr" defTabSz="685800" rtl="0" eaLnBrk="1" fontAlgn="base" latinLnBrk="0" hangingPunct="1">
                <a:lnSpc>
                  <a:spcPct val="100000"/>
                </a:lnSpc>
                <a:spcBef>
                  <a:spcPct val="0"/>
                </a:spcBef>
                <a:spcAft>
                  <a:spcPct val="0"/>
                </a:spcAft>
                <a:buClrTx/>
                <a:buSzTx/>
                <a:buFontTx/>
                <a:buNone/>
                <a:defRPr/>
              </a:pPr>
              <a:r>
                <a:rPr kumimoji="0" lang="zh-CN" altLang="zh-CN" sz="2400" b="1" i="0" u="none" strike="noStrike" kern="120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cs typeface="+mn-ea"/>
                </a:rPr>
                <a:t>住宿和餐饮业</a:t>
              </a:r>
            </a:p>
          </p:txBody>
        </p:sp>
        <p:sp>
          <p:nvSpPr>
            <p:cNvPr id="14" name="Freeform 1"/>
            <p:cNvSpPr/>
            <p:nvPr/>
          </p:nvSpPr>
          <p:spPr bwMode="auto">
            <a:xfrm>
              <a:off x="7278" y="5985"/>
              <a:ext cx="2908" cy="3273"/>
            </a:xfrm>
            <a:custGeom>
              <a:avLst/>
              <a:gdLst>
                <a:gd name="T0" fmla="*/ 25 w 423"/>
                <a:gd name="T1" fmla="*/ 101 h 476"/>
                <a:gd name="T2" fmla="*/ 186 w 423"/>
                <a:gd name="T3" fmla="*/ 8 h 476"/>
                <a:gd name="T4" fmla="*/ 237 w 423"/>
                <a:gd name="T5" fmla="*/ 8 h 476"/>
                <a:gd name="T6" fmla="*/ 397 w 423"/>
                <a:gd name="T7" fmla="*/ 101 h 476"/>
                <a:gd name="T8" fmla="*/ 423 w 423"/>
                <a:gd name="T9" fmla="*/ 145 h 476"/>
                <a:gd name="T10" fmla="*/ 423 w 423"/>
                <a:gd name="T11" fmla="*/ 331 h 476"/>
                <a:gd name="T12" fmla="*/ 398 w 423"/>
                <a:gd name="T13" fmla="*/ 375 h 476"/>
                <a:gd name="T14" fmla="*/ 237 w 423"/>
                <a:gd name="T15" fmla="*/ 467 h 476"/>
                <a:gd name="T16" fmla="*/ 186 w 423"/>
                <a:gd name="T17" fmla="*/ 467 h 476"/>
                <a:gd name="T18" fmla="*/ 105 w 423"/>
                <a:gd name="T19" fmla="*/ 421 h 476"/>
                <a:gd name="T20" fmla="*/ 25 w 423"/>
                <a:gd name="T21" fmla="*/ 375 h 476"/>
                <a:gd name="T22" fmla="*/ 0 w 423"/>
                <a:gd name="T23" fmla="*/ 330 h 476"/>
                <a:gd name="T24" fmla="*/ 0 w 423"/>
                <a:gd name="T25" fmla="*/ 145 h 476"/>
                <a:gd name="T26" fmla="*/ 25 w 423"/>
                <a:gd name="T27" fmla="*/ 101 h 4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23" h="476">
                  <a:moveTo>
                    <a:pt x="25" y="101"/>
                  </a:moveTo>
                  <a:cubicBezTo>
                    <a:pt x="79" y="70"/>
                    <a:pt x="132" y="39"/>
                    <a:pt x="186" y="8"/>
                  </a:cubicBezTo>
                  <a:cubicBezTo>
                    <a:pt x="202" y="0"/>
                    <a:pt x="221" y="0"/>
                    <a:pt x="237" y="8"/>
                  </a:cubicBezTo>
                  <a:cubicBezTo>
                    <a:pt x="290" y="39"/>
                    <a:pt x="344" y="70"/>
                    <a:pt x="397" y="101"/>
                  </a:cubicBezTo>
                  <a:cubicBezTo>
                    <a:pt x="413" y="110"/>
                    <a:pt x="422" y="127"/>
                    <a:pt x="423" y="145"/>
                  </a:cubicBezTo>
                  <a:cubicBezTo>
                    <a:pt x="423" y="331"/>
                    <a:pt x="423" y="331"/>
                    <a:pt x="423" y="331"/>
                  </a:cubicBezTo>
                  <a:cubicBezTo>
                    <a:pt x="422" y="348"/>
                    <a:pt x="413" y="365"/>
                    <a:pt x="398" y="375"/>
                  </a:cubicBezTo>
                  <a:cubicBezTo>
                    <a:pt x="237" y="467"/>
                    <a:pt x="237" y="467"/>
                    <a:pt x="237" y="467"/>
                  </a:cubicBezTo>
                  <a:cubicBezTo>
                    <a:pt x="221" y="476"/>
                    <a:pt x="201" y="476"/>
                    <a:pt x="186" y="467"/>
                  </a:cubicBezTo>
                  <a:cubicBezTo>
                    <a:pt x="105" y="421"/>
                    <a:pt x="105" y="421"/>
                    <a:pt x="105" y="421"/>
                  </a:cubicBezTo>
                  <a:cubicBezTo>
                    <a:pt x="25" y="375"/>
                    <a:pt x="25" y="375"/>
                    <a:pt x="25" y="375"/>
                  </a:cubicBezTo>
                  <a:cubicBezTo>
                    <a:pt x="10" y="365"/>
                    <a:pt x="0" y="348"/>
                    <a:pt x="0" y="330"/>
                  </a:cubicBezTo>
                  <a:cubicBezTo>
                    <a:pt x="0" y="145"/>
                    <a:pt x="0" y="145"/>
                    <a:pt x="0" y="145"/>
                  </a:cubicBezTo>
                  <a:cubicBezTo>
                    <a:pt x="0" y="127"/>
                    <a:pt x="10" y="110"/>
                    <a:pt x="25" y="101"/>
                  </a:cubicBezTo>
                  <a:close/>
                </a:path>
              </a:pathLst>
            </a:custGeom>
            <a:solidFill>
              <a:schemeClr val="accent1"/>
            </a:solidFill>
            <a:ln w="25400" cap="flat" cmpd="sng" algn="ctr">
              <a:solidFill>
                <a:schemeClr val="accent1"/>
              </a:solidFill>
              <a:prstDash val="solid"/>
              <a:miter lim="800000"/>
            </a:ln>
            <a:effectLst>
              <a:outerShdw blurRad="419100" dist="838200" dir="2700000" sx="90000" sy="90000" algn="tl" rotWithShape="0">
                <a:sysClr val="windowText" lastClr="000000">
                  <a:alpha val="20000"/>
                </a:sysClr>
              </a:outerShdw>
            </a:effectLst>
          </p:spPr>
          <p:txBody>
            <a:bodyPr anchor="ctr"/>
            <a:lstStyle/>
            <a:p>
              <a:pPr marL="0" marR="0" lvl="0" indent="0" algn="ctr" defTabSz="685800" rtl="0" eaLnBrk="1" fontAlgn="base" latinLnBrk="0" hangingPunct="1">
                <a:lnSpc>
                  <a:spcPct val="100000"/>
                </a:lnSpc>
                <a:spcBef>
                  <a:spcPct val="0"/>
                </a:spcBef>
                <a:spcAft>
                  <a:spcPct val="0"/>
                </a:spcAft>
                <a:buClrTx/>
                <a:buSzTx/>
                <a:buFontTx/>
                <a:buNone/>
                <a:defRPr/>
              </a:pPr>
              <a:r>
                <a:rPr kumimoji="0" lang="zh-CN" altLang="zh-CN" sz="2400" b="1" i="0" u="none" strike="noStrike" kern="120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cs typeface="+mn-ea"/>
                </a:rPr>
                <a:t>房地产业</a:t>
              </a:r>
            </a:p>
          </p:txBody>
        </p:sp>
        <p:sp>
          <p:nvSpPr>
            <p:cNvPr id="15" name="Freeform 1"/>
            <p:cNvSpPr/>
            <p:nvPr/>
          </p:nvSpPr>
          <p:spPr bwMode="auto">
            <a:xfrm>
              <a:off x="11357" y="5867"/>
              <a:ext cx="2908" cy="3273"/>
            </a:xfrm>
            <a:custGeom>
              <a:avLst/>
              <a:gdLst>
                <a:gd name="T0" fmla="*/ 25 w 423"/>
                <a:gd name="T1" fmla="*/ 101 h 476"/>
                <a:gd name="T2" fmla="*/ 186 w 423"/>
                <a:gd name="T3" fmla="*/ 8 h 476"/>
                <a:gd name="T4" fmla="*/ 237 w 423"/>
                <a:gd name="T5" fmla="*/ 8 h 476"/>
                <a:gd name="T6" fmla="*/ 397 w 423"/>
                <a:gd name="T7" fmla="*/ 101 h 476"/>
                <a:gd name="T8" fmla="*/ 423 w 423"/>
                <a:gd name="T9" fmla="*/ 145 h 476"/>
                <a:gd name="T10" fmla="*/ 423 w 423"/>
                <a:gd name="T11" fmla="*/ 331 h 476"/>
                <a:gd name="T12" fmla="*/ 398 w 423"/>
                <a:gd name="T13" fmla="*/ 375 h 476"/>
                <a:gd name="T14" fmla="*/ 237 w 423"/>
                <a:gd name="T15" fmla="*/ 467 h 476"/>
                <a:gd name="T16" fmla="*/ 186 w 423"/>
                <a:gd name="T17" fmla="*/ 467 h 476"/>
                <a:gd name="T18" fmla="*/ 105 w 423"/>
                <a:gd name="T19" fmla="*/ 421 h 476"/>
                <a:gd name="T20" fmla="*/ 25 w 423"/>
                <a:gd name="T21" fmla="*/ 375 h 476"/>
                <a:gd name="T22" fmla="*/ 0 w 423"/>
                <a:gd name="T23" fmla="*/ 330 h 476"/>
                <a:gd name="T24" fmla="*/ 0 w 423"/>
                <a:gd name="T25" fmla="*/ 145 h 476"/>
                <a:gd name="T26" fmla="*/ 25 w 423"/>
                <a:gd name="T27" fmla="*/ 101 h 4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23" h="476">
                  <a:moveTo>
                    <a:pt x="25" y="101"/>
                  </a:moveTo>
                  <a:cubicBezTo>
                    <a:pt x="79" y="70"/>
                    <a:pt x="132" y="39"/>
                    <a:pt x="186" y="8"/>
                  </a:cubicBezTo>
                  <a:cubicBezTo>
                    <a:pt x="202" y="0"/>
                    <a:pt x="221" y="0"/>
                    <a:pt x="237" y="8"/>
                  </a:cubicBezTo>
                  <a:cubicBezTo>
                    <a:pt x="290" y="39"/>
                    <a:pt x="344" y="70"/>
                    <a:pt x="397" y="101"/>
                  </a:cubicBezTo>
                  <a:cubicBezTo>
                    <a:pt x="413" y="110"/>
                    <a:pt x="422" y="127"/>
                    <a:pt x="423" y="145"/>
                  </a:cubicBezTo>
                  <a:cubicBezTo>
                    <a:pt x="423" y="331"/>
                    <a:pt x="423" y="331"/>
                    <a:pt x="423" y="331"/>
                  </a:cubicBezTo>
                  <a:cubicBezTo>
                    <a:pt x="422" y="348"/>
                    <a:pt x="413" y="365"/>
                    <a:pt x="398" y="375"/>
                  </a:cubicBezTo>
                  <a:cubicBezTo>
                    <a:pt x="237" y="467"/>
                    <a:pt x="237" y="467"/>
                    <a:pt x="237" y="467"/>
                  </a:cubicBezTo>
                  <a:cubicBezTo>
                    <a:pt x="221" y="476"/>
                    <a:pt x="201" y="476"/>
                    <a:pt x="186" y="467"/>
                  </a:cubicBezTo>
                  <a:cubicBezTo>
                    <a:pt x="105" y="421"/>
                    <a:pt x="105" y="421"/>
                    <a:pt x="105" y="421"/>
                  </a:cubicBezTo>
                  <a:cubicBezTo>
                    <a:pt x="25" y="375"/>
                    <a:pt x="25" y="375"/>
                    <a:pt x="25" y="375"/>
                  </a:cubicBezTo>
                  <a:cubicBezTo>
                    <a:pt x="10" y="365"/>
                    <a:pt x="0" y="348"/>
                    <a:pt x="0" y="330"/>
                  </a:cubicBezTo>
                  <a:cubicBezTo>
                    <a:pt x="0" y="145"/>
                    <a:pt x="0" y="145"/>
                    <a:pt x="0" y="145"/>
                  </a:cubicBezTo>
                  <a:cubicBezTo>
                    <a:pt x="0" y="127"/>
                    <a:pt x="10" y="110"/>
                    <a:pt x="25" y="101"/>
                  </a:cubicBezTo>
                  <a:close/>
                </a:path>
              </a:pathLst>
            </a:custGeom>
            <a:solidFill>
              <a:schemeClr val="accent1"/>
            </a:solidFill>
            <a:ln w="25400" cap="flat" cmpd="sng" algn="ctr">
              <a:solidFill>
                <a:schemeClr val="accent1"/>
              </a:solidFill>
              <a:prstDash val="solid"/>
              <a:miter lim="800000"/>
            </a:ln>
            <a:effectLst>
              <a:outerShdw blurRad="419100" dist="838200" dir="2700000" sx="90000" sy="90000" algn="tl" rotWithShape="0">
                <a:sysClr val="windowText" lastClr="000000">
                  <a:alpha val="20000"/>
                </a:sysClr>
              </a:outerShdw>
            </a:effectLst>
          </p:spPr>
          <p:txBody>
            <a:bodyPr anchor="ctr"/>
            <a:lstStyle/>
            <a:p>
              <a:pPr marL="0" marR="0" lvl="0" indent="0" algn="ctr" defTabSz="685800" rtl="0" eaLnBrk="1" fontAlgn="base" latinLnBrk="0" hangingPunct="1">
                <a:lnSpc>
                  <a:spcPct val="100000"/>
                </a:lnSpc>
                <a:spcBef>
                  <a:spcPct val="0"/>
                </a:spcBef>
                <a:spcAft>
                  <a:spcPct val="0"/>
                </a:spcAft>
                <a:buClrTx/>
                <a:buSzTx/>
                <a:buFontTx/>
                <a:buNone/>
                <a:defRPr/>
              </a:pPr>
              <a:r>
                <a:rPr kumimoji="0" lang="zh-CN" altLang="zh-CN" sz="2400" b="1" i="0" u="none" strike="noStrike" kern="120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cs typeface="+mn-ea"/>
                </a:rPr>
                <a:t>娱乐业</a:t>
              </a:r>
            </a:p>
          </p:txBody>
        </p:sp>
      </p:grpSp>
      <p:sp>
        <p:nvSpPr>
          <p:cNvPr id="6" name="文本框 5"/>
          <p:cNvSpPr txBox="1"/>
          <p:nvPr/>
        </p:nvSpPr>
        <p:spPr>
          <a:xfrm>
            <a:off x="866775" y="4748530"/>
            <a:ext cx="1198880" cy="398780"/>
          </a:xfrm>
          <a:prstGeom prst="rect">
            <a:avLst/>
          </a:prstGeom>
          <a:noFill/>
        </p:spPr>
        <p:txBody>
          <a:bodyPr wrap="none" rtlCol="0" anchor="t">
            <a:spAutoFit/>
          </a:bodyPr>
          <a:lstStyle/>
          <a:p>
            <a:r>
              <a:rPr lang="zh-CN" altLang="en-US" sz="2000" b="1" dirty="0">
                <a:solidFill>
                  <a:srgbClr val="333333"/>
                </a:solidFill>
                <a:latin typeface="微软雅黑" panose="020B0503020204020204" pitchFamily="34" charset="-122"/>
                <a:ea typeface="微软雅黑" panose="020B0503020204020204" pitchFamily="34" charset="-122"/>
                <a:sym typeface="+mn-ea"/>
              </a:rPr>
              <a:t>享受方式</a:t>
            </a:r>
          </a:p>
        </p:txBody>
      </p:sp>
      <p:sp>
        <p:nvSpPr>
          <p:cNvPr id="7" name="文本框 6"/>
          <p:cNvSpPr txBox="1"/>
          <p:nvPr/>
        </p:nvSpPr>
        <p:spPr>
          <a:xfrm>
            <a:off x="1196340" y="5147310"/>
            <a:ext cx="9958070" cy="1322070"/>
          </a:xfrm>
          <a:prstGeom prst="rect">
            <a:avLst/>
          </a:prstGeom>
          <a:noFill/>
        </p:spPr>
        <p:txBody>
          <a:bodyPr wrap="square" rtlCol="0" anchor="t">
            <a:spAutoFit/>
          </a:bodyPr>
          <a:lstStyle/>
          <a:p>
            <a:pPr fontAlgn="auto">
              <a:lnSpc>
                <a:spcPts val="2400"/>
              </a:lnSpc>
            </a:pPr>
            <a:r>
              <a:rPr lang="en-US" altLang="zh-CN" dirty="0"/>
              <a:t>       </a:t>
            </a:r>
            <a:r>
              <a:rPr lang="zh-CN" altLang="en-US" sz="2000" dirty="0"/>
              <a:t>企业预缴申报当年第 3 季度（按季预缴）或 9 月份（按月预缴） 企业所得税时，可以自行选择就当年</a:t>
            </a:r>
            <a:r>
              <a:rPr lang="zh-CN" altLang="en-US" sz="2000" noProof="0" dirty="0">
                <a:solidFill>
                  <a:srgbClr val="FF0000"/>
                </a:solidFill>
                <a:effectLst>
                  <a:outerShdw blurRad="50800" dist="38100" dir="2700000" algn="tl" rotWithShape="0">
                    <a:prstClr val="black">
                      <a:alpha val="40000"/>
                    </a:prstClr>
                  </a:outerShdw>
                </a:effectLst>
                <a:latin typeface="微软雅黑" panose="020B0503020204020204" pitchFamily="34" charset="-122"/>
                <a:ea typeface="微软雅黑" panose="020B0503020204020204" pitchFamily="34" charset="-122"/>
              </a:rPr>
              <a:t>上半年</a:t>
            </a:r>
            <a:r>
              <a:rPr lang="zh-CN" altLang="en-US" sz="2000" dirty="0"/>
              <a:t>研发费用享受加计扣除优惠政策，采取“</a:t>
            </a:r>
            <a:r>
              <a:rPr lang="zh-CN" altLang="en-US" sz="2000" noProof="0" dirty="0">
                <a:solidFill>
                  <a:srgbClr val="FF0000"/>
                </a:solidFill>
                <a:effectLst>
                  <a:outerShdw blurRad="50800" dist="38100" dir="2700000" algn="tl" rotWithShape="0">
                    <a:prstClr val="black">
                      <a:alpha val="40000"/>
                    </a:prstClr>
                  </a:outerShdw>
                </a:effectLst>
                <a:latin typeface="微软雅黑" panose="020B0503020204020204" pitchFamily="34" charset="-122"/>
                <a:ea typeface="微软雅黑" panose="020B0503020204020204" pitchFamily="34" charset="-122"/>
              </a:rPr>
              <a:t>自行判别、申报享受、相关资料留存备查</a:t>
            </a:r>
            <a:r>
              <a:rPr lang="zh-CN" altLang="en-US" sz="2000" dirty="0"/>
              <a:t>”办理方式</a:t>
            </a:r>
            <a:r>
              <a:rPr lang="zh-CN" altLang="en-US" sz="2000" dirty="0" smtClean="0"/>
              <a:t>。未</a:t>
            </a:r>
            <a:r>
              <a:rPr lang="zh-CN" altLang="en-US" sz="2000" dirty="0"/>
              <a:t>选择享受研发费用加计扣除优惠政策的，可在次年办理汇算清缴时统一享受。</a:t>
            </a:r>
          </a:p>
        </p:txBody>
      </p:sp>
    </p:spTree>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pic>
        <p:nvPicPr>
          <p:cNvPr id="4" name="图片 3"/>
          <p:cNvPicPr>
            <a:picLocks noChangeAspect="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647103" y="88191"/>
            <a:ext cx="720664" cy="685732"/>
          </a:xfrm>
          <a:prstGeom prst="rect">
            <a:avLst/>
          </a:prstGeom>
        </p:spPr>
      </p:pic>
      <p:sp>
        <p:nvSpPr>
          <p:cNvPr id="10" name="TextBox 13"/>
          <p:cNvSpPr txBox="1"/>
          <p:nvPr/>
        </p:nvSpPr>
        <p:spPr>
          <a:xfrm>
            <a:off x="1344930" y="285750"/>
            <a:ext cx="5984875" cy="521970"/>
          </a:xfrm>
          <a:prstGeom prst="rect">
            <a:avLst/>
          </a:prstGeom>
          <a:noFill/>
        </p:spPr>
        <p:txBody>
          <a:bodyPr wrap="square" rtlCol="0">
            <a:spAutoFit/>
            <a:scene3d>
              <a:camera prst="orthographicFront"/>
              <a:lightRig rig="soft" dir="t">
                <a:rot lat="0" lon="0" rev="10800000"/>
              </a:lightRig>
            </a:scene3d>
            <a:sp3d>
              <a:bevelT w="27940" h="12700"/>
              <a:contourClr>
                <a:srgbClr val="DDDDDD"/>
              </a:contourClr>
            </a:sp3d>
          </a:bodyPr>
          <a:lstStyle/>
          <a:p>
            <a:pPr eaLnBrk="1" hangingPunct="1"/>
            <a:r>
              <a:rPr lang="en-US" altLang="zh-CN" sz="2800" b="1" dirty="0">
                <a:solidFill>
                  <a:srgbClr val="FFFFFF"/>
                </a:solidFill>
                <a:latin typeface="微软雅黑" panose="020B0503020204020204" pitchFamily="34" charset="-122"/>
                <a:ea typeface="微软雅黑" panose="020B0503020204020204" pitchFamily="34" charset="-122"/>
                <a:sym typeface="+mn-ea"/>
              </a:rPr>
              <a:t>2.2</a:t>
            </a:r>
            <a:r>
              <a:rPr lang="zh-CN" altLang="en-US" sz="2800" b="1" dirty="0">
                <a:solidFill>
                  <a:srgbClr val="FFFFFF"/>
                </a:solidFill>
                <a:latin typeface="微软雅黑" panose="020B0503020204020204" pitchFamily="34" charset="-122"/>
                <a:ea typeface="微软雅黑" panose="020B0503020204020204" pitchFamily="34" charset="-122"/>
                <a:sym typeface="+mn-ea"/>
              </a:rPr>
              <a:t>研发费用加计扣除政策</a:t>
            </a:r>
            <a:endParaRPr lang="zh-CN" altLang="en-US" sz="2800" b="1" spc="150" dirty="0">
              <a:ln w="11430"/>
              <a:solidFill>
                <a:srgbClr val="FFFFFF"/>
              </a:solidFill>
              <a:effectLst>
                <a:outerShdw blurRad="25400" algn="tl" rotWithShape="0">
                  <a:srgbClr val="000000">
                    <a:alpha val="43000"/>
                  </a:srgbClr>
                </a:outerShdw>
              </a:effectLst>
              <a:latin typeface="微软雅黑" panose="020B0503020204020204" pitchFamily="34" charset="-122"/>
              <a:ea typeface="微软雅黑" panose="020B0503020204020204" pitchFamily="34" charset="-122"/>
              <a:sym typeface="+mn-ea"/>
            </a:endParaRPr>
          </a:p>
        </p:txBody>
      </p:sp>
      <p:grpSp>
        <p:nvGrpSpPr>
          <p:cNvPr id="3" name="组合 2"/>
          <p:cNvGrpSpPr/>
          <p:nvPr/>
        </p:nvGrpSpPr>
        <p:grpSpPr>
          <a:xfrm>
            <a:off x="783095" y="1687830"/>
            <a:ext cx="10300335" cy="3771900"/>
            <a:chOff x="1184" y="1658"/>
            <a:chExt cx="16221" cy="5940"/>
          </a:xfrm>
        </p:grpSpPr>
        <p:sp>
          <p:nvSpPr>
            <p:cNvPr id="5" name="矩形 4"/>
            <p:cNvSpPr/>
            <p:nvPr/>
          </p:nvSpPr>
          <p:spPr>
            <a:xfrm>
              <a:off x="1325" y="1658"/>
              <a:ext cx="16080" cy="1377"/>
            </a:xfrm>
            <a:prstGeom prst="rect">
              <a:avLst/>
            </a:prstGeom>
          </p:spPr>
          <p:txBody>
            <a:bodyPr wrap="square">
              <a:spAutoFit/>
            </a:bodyPr>
            <a:lstStyle/>
            <a:p>
              <a:pPr marL="285750" indent="-285750">
                <a:lnSpc>
                  <a:spcPct val="150000"/>
                </a:lnSpc>
                <a:buFont typeface="Wingdings" panose="05000000000000000000" pitchFamily="2" charset="2"/>
                <a:buChar char="u"/>
              </a:pPr>
              <a:r>
                <a:rPr lang="zh-CN" altLang="en-US" dirty="0">
                  <a:solidFill>
                    <a:srgbClr val="333333"/>
                  </a:solidFill>
                  <a:latin typeface="微软雅黑" panose="020B0503020204020204" pitchFamily="34" charset="-122"/>
                  <a:ea typeface="微软雅黑" panose="020B0503020204020204" pitchFamily="34" charset="-122"/>
                </a:rPr>
                <a:t>企业为获得科学与技术新知识，创造性运用科学技术新知识，或实质性改进技术、产品（服务）、工艺而持续进行的具有明确目标的系统性活动。</a:t>
              </a:r>
              <a:endParaRPr lang="zh-CN" altLang="en-US" dirty="0">
                <a:latin typeface="微软雅黑" panose="020B0503020204020204" pitchFamily="34" charset="-122"/>
                <a:ea typeface="微软雅黑" panose="020B0503020204020204" pitchFamily="34" charset="-122"/>
              </a:endParaRPr>
            </a:p>
          </p:txBody>
        </p:sp>
        <p:sp>
          <p:nvSpPr>
            <p:cNvPr id="6" name="矩形 5"/>
            <p:cNvSpPr/>
            <p:nvPr/>
          </p:nvSpPr>
          <p:spPr>
            <a:xfrm>
              <a:off x="1184" y="3357"/>
              <a:ext cx="15842" cy="4241"/>
            </a:xfrm>
            <a:prstGeom prst="rect">
              <a:avLst/>
            </a:prstGeom>
            <a:ln>
              <a:solidFill>
                <a:schemeClr val="accent1"/>
              </a:solidFill>
            </a:ln>
          </p:spPr>
          <p:txBody>
            <a:bodyPr wrap="square">
              <a:spAutoFit/>
            </a:bodyPr>
            <a:lstStyle/>
            <a:p>
              <a:pPr marL="285750" indent="-285750">
                <a:buFont typeface="Wingdings" panose="05000000000000000000" pitchFamily="2" charset="2"/>
                <a:buChar char="Ø"/>
              </a:pPr>
              <a:r>
                <a:rPr lang="zh-CN" altLang="en-US" b="1" dirty="0">
                  <a:solidFill>
                    <a:srgbClr val="C00000"/>
                  </a:solidFill>
                  <a:latin typeface="宋体" panose="02010600030101010101" pitchFamily="2" charset="-122"/>
                  <a:ea typeface="宋体" panose="02010600030101010101" pitchFamily="2" charset="-122"/>
                </a:rPr>
                <a:t>不包括：</a:t>
              </a:r>
              <a:endParaRPr lang="en-US" altLang="zh-CN" b="1" dirty="0">
                <a:solidFill>
                  <a:srgbClr val="C00000"/>
                </a:solidFill>
                <a:latin typeface="宋体" panose="02010600030101010101" pitchFamily="2" charset="-122"/>
                <a:ea typeface="宋体" panose="02010600030101010101" pitchFamily="2" charset="-122"/>
              </a:endParaRPr>
            </a:p>
            <a:p>
              <a:pPr>
                <a:lnSpc>
                  <a:spcPct val="120000"/>
                </a:lnSpc>
              </a:pPr>
              <a:r>
                <a:rPr lang="zh-CN" altLang="en-US" dirty="0">
                  <a:solidFill>
                    <a:srgbClr val="333333"/>
                  </a:solidFill>
                  <a:latin typeface="宋体" panose="02010600030101010101" pitchFamily="2" charset="-122"/>
                  <a:ea typeface="宋体" panose="02010600030101010101" pitchFamily="2" charset="-122"/>
                </a:rPr>
                <a:t>　　</a:t>
              </a:r>
              <a:r>
                <a:rPr lang="en-US" altLang="zh-CN" dirty="0">
                  <a:solidFill>
                    <a:srgbClr val="333333"/>
                  </a:solidFill>
                  <a:latin typeface="微软雅黑" panose="020B0503020204020204" pitchFamily="34" charset="-122"/>
                  <a:ea typeface="微软雅黑" panose="020B0503020204020204" pitchFamily="34" charset="-122"/>
                </a:rPr>
                <a:t>1.</a:t>
              </a:r>
              <a:r>
                <a:rPr lang="zh-CN" altLang="en-US" dirty="0">
                  <a:solidFill>
                    <a:srgbClr val="333333"/>
                  </a:solidFill>
                  <a:latin typeface="微软雅黑" panose="020B0503020204020204" pitchFamily="34" charset="-122"/>
                  <a:ea typeface="微软雅黑" panose="020B0503020204020204" pitchFamily="34" charset="-122"/>
                </a:rPr>
                <a:t>企业产品（服务）的常规性升级。</a:t>
              </a:r>
            </a:p>
            <a:p>
              <a:pPr>
                <a:lnSpc>
                  <a:spcPct val="120000"/>
                </a:lnSpc>
              </a:pPr>
              <a:r>
                <a:rPr lang="zh-CN" altLang="en-US" dirty="0">
                  <a:solidFill>
                    <a:srgbClr val="333333"/>
                  </a:solidFill>
                  <a:latin typeface="微软雅黑" panose="020B0503020204020204" pitchFamily="34" charset="-122"/>
                  <a:ea typeface="微软雅黑" panose="020B0503020204020204" pitchFamily="34" charset="-122"/>
                </a:rPr>
                <a:t>　   </a:t>
              </a:r>
              <a:r>
                <a:rPr lang="en-US" altLang="zh-CN" dirty="0">
                  <a:solidFill>
                    <a:srgbClr val="333333"/>
                  </a:solidFill>
                  <a:latin typeface="微软雅黑" panose="020B0503020204020204" pitchFamily="34" charset="-122"/>
                  <a:ea typeface="微软雅黑" panose="020B0503020204020204" pitchFamily="34" charset="-122"/>
                </a:rPr>
                <a:t>2.</a:t>
              </a:r>
              <a:r>
                <a:rPr lang="zh-CN" altLang="en-US" dirty="0">
                  <a:solidFill>
                    <a:srgbClr val="333333"/>
                  </a:solidFill>
                  <a:latin typeface="微软雅黑" panose="020B0503020204020204" pitchFamily="34" charset="-122"/>
                  <a:ea typeface="微软雅黑" panose="020B0503020204020204" pitchFamily="34" charset="-122"/>
                </a:rPr>
                <a:t>对某项科研成果的直接应用，如直接采用公开的新工艺、材料、装置、产品、服务或知识等。</a:t>
              </a:r>
            </a:p>
            <a:p>
              <a:pPr>
                <a:lnSpc>
                  <a:spcPct val="120000"/>
                </a:lnSpc>
              </a:pPr>
              <a:r>
                <a:rPr lang="zh-CN" altLang="en-US" dirty="0">
                  <a:solidFill>
                    <a:srgbClr val="333333"/>
                  </a:solidFill>
                  <a:latin typeface="微软雅黑" panose="020B0503020204020204" pitchFamily="34" charset="-122"/>
                  <a:ea typeface="微软雅黑" panose="020B0503020204020204" pitchFamily="34" charset="-122"/>
                </a:rPr>
                <a:t>　　</a:t>
              </a:r>
              <a:r>
                <a:rPr lang="en-US" altLang="zh-CN" dirty="0">
                  <a:solidFill>
                    <a:srgbClr val="333333"/>
                  </a:solidFill>
                  <a:latin typeface="微软雅黑" panose="020B0503020204020204" pitchFamily="34" charset="-122"/>
                  <a:ea typeface="微软雅黑" panose="020B0503020204020204" pitchFamily="34" charset="-122"/>
                </a:rPr>
                <a:t>3.</a:t>
              </a:r>
              <a:r>
                <a:rPr lang="zh-CN" altLang="en-US" dirty="0">
                  <a:solidFill>
                    <a:srgbClr val="333333"/>
                  </a:solidFill>
                  <a:latin typeface="微软雅黑" panose="020B0503020204020204" pitchFamily="34" charset="-122"/>
                  <a:ea typeface="微软雅黑" panose="020B0503020204020204" pitchFamily="34" charset="-122"/>
                </a:rPr>
                <a:t>企业在商品化后为顾客提供的技术支持活动。</a:t>
              </a:r>
            </a:p>
            <a:p>
              <a:pPr>
                <a:lnSpc>
                  <a:spcPct val="120000"/>
                </a:lnSpc>
              </a:pPr>
              <a:r>
                <a:rPr lang="zh-CN" altLang="en-US" dirty="0">
                  <a:solidFill>
                    <a:srgbClr val="333333"/>
                  </a:solidFill>
                  <a:latin typeface="微软雅黑" panose="020B0503020204020204" pitchFamily="34" charset="-122"/>
                  <a:ea typeface="微软雅黑" panose="020B0503020204020204" pitchFamily="34" charset="-122"/>
                </a:rPr>
                <a:t>　　</a:t>
              </a:r>
              <a:r>
                <a:rPr lang="en-US" altLang="zh-CN" dirty="0">
                  <a:solidFill>
                    <a:srgbClr val="333333"/>
                  </a:solidFill>
                  <a:latin typeface="微软雅黑" panose="020B0503020204020204" pitchFamily="34" charset="-122"/>
                  <a:ea typeface="微软雅黑" panose="020B0503020204020204" pitchFamily="34" charset="-122"/>
                </a:rPr>
                <a:t>4.</a:t>
              </a:r>
              <a:r>
                <a:rPr lang="zh-CN" altLang="en-US" dirty="0">
                  <a:solidFill>
                    <a:srgbClr val="333333"/>
                  </a:solidFill>
                  <a:latin typeface="微软雅黑" panose="020B0503020204020204" pitchFamily="34" charset="-122"/>
                  <a:ea typeface="微软雅黑" panose="020B0503020204020204" pitchFamily="34" charset="-122"/>
                </a:rPr>
                <a:t>对现存产品、服务、技术、材料或工艺流程进行的重复或简单改变。</a:t>
              </a:r>
            </a:p>
            <a:p>
              <a:pPr>
                <a:lnSpc>
                  <a:spcPct val="120000"/>
                </a:lnSpc>
              </a:pPr>
              <a:r>
                <a:rPr lang="zh-CN" altLang="en-US" dirty="0">
                  <a:solidFill>
                    <a:srgbClr val="333333"/>
                  </a:solidFill>
                  <a:latin typeface="微软雅黑" panose="020B0503020204020204" pitchFamily="34" charset="-122"/>
                  <a:ea typeface="微软雅黑" panose="020B0503020204020204" pitchFamily="34" charset="-122"/>
                </a:rPr>
                <a:t>　　</a:t>
              </a:r>
              <a:r>
                <a:rPr lang="en-US" altLang="zh-CN" dirty="0">
                  <a:solidFill>
                    <a:srgbClr val="333333"/>
                  </a:solidFill>
                  <a:latin typeface="微软雅黑" panose="020B0503020204020204" pitchFamily="34" charset="-122"/>
                  <a:ea typeface="微软雅黑" panose="020B0503020204020204" pitchFamily="34" charset="-122"/>
                </a:rPr>
                <a:t>5.</a:t>
              </a:r>
              <a:r>
                <a:rPr lang="zh-CN" altLang="en-US" dirty="0">
                  <a:solidFill>
                    <a:srgbClr val="333333"/>
                  </a:solidFill>
                  <a:latin typeface="微软雅黑" panose="020B0503020204020204" pitchFamily="34" charset="-122"/>
                  <a:ea typeface="微软雅黑" panose="020B0503020204020204" pitchFamily="34" charset="-122"/>
                </a:rPr>
                <a:t>市场调查研究、效率调查或管理研究。</a:t>
              </a:r>
            </a:p>
            <a:p>
              <a:pPr>
                <a:lnSpc>
                  <a:spcPct val="120000"/>
                </a:lnSpc>
              </a:pPr>
              <a:r>
                <a:rPr lang="zh-CN" altLang="en-US" dirty="0">
                  <a:solidFill>
                    <a:srgbClr val="333333"/>
                  </a:solidFill>
                  <a:latin typeface="微软雅黑" panose="020B0503020204020204" pitchFamily="34" charset="-122"/>
                  <a:ea typeface="微软雅黑" panose="020B0503020204020204" pitchFamily="34" charset="-122"/>
                </a:rPr>
                <a:t>　　</a:t>
              </a:r>
              <a:r>
                <a:rPr lang="en-US" altLang="zh-CN" dirty="0">
                  <a:solidFill>
                    <a:srgbClr val="333333"/>
                  </a:solidFill>
                  <a:latin typeface="微软雅黑" panose="020B0503020204020204" pitchFamily="34" charset="-122"/>
                  <a:ea typeface="微软雅黑" panose="020B0503020204020204" pitchFamily="34" charset="-122"/>
                </a:rPr>
                <a:t>6.</a:t>
              </a:r>
              <a:r>
                <a:rPr lang="zh-CN" altLang="en-US" dirty="0">
                  <a:solidFill>
                    <a:srgbClr val="333333"/>
                  </a:solidFill>
                  <a:latin typeface="微软雅黑" panose="020B0503020204020204" pitchFamily="34" charset="-122"/>
                  <a:ea typeface="微软雅黑" panose="020B0503020204020204" pitchFamily="34" charset="-122"/>
                </a:rPr>
                <a:t>作为工业（服务）流程环节或常规的质量控制、测试分析、维修维护。</a:t>
              </a:r>
            </a:p>
            <a:p>
              <a:pPr>
                <a:lnSpc>
                  <a:spcPct val="120000"/>
                </a:lnSpc>
              </a:pPr>
              <a:r>
                <a:rPr lang="zh-CN" altLang="en-US" dirty="0">
                  <a:solidFill>
                    <a:srgbClr val="333333"/>
                  </a:solidFill>
                  <a:latin typeface="微软雅黑" panose="020B0503020204020204" pitchFamily="34" charset="-122"/>
                  <a:ea typeface="微软雅黑" panose="020B0503020204020204" pitchFamily="34" charset="-122"/>
                </a:rPr>
                <a:t>　　</a:t>
              </a:r>
              <a:r>
                <a:rPr lang="en-US" altLang="zh-CN" dirty="0">
                  <a:solidFill>
                    <a:srgbClr val="333333"/>
                  </a:solidFill>
                  <a:latin typeface="微软雅黑" panose="020B0503020204020204" pitchFamily="34" charset="-122"/>
                  <a:ea typeface="微软雅黑" panose="020B0503020204020204" pitchFamily="34" charset="-122"/>
                </a:rPr>
                <a:t>7.</a:t>
              </a:r>
              <a:r>
                <a:rPr lang="zh-CN" altLang="en-US" dirty="0">
                  <a:solidFill>
                    <a:srgbClr val="333333"/>
                  </a:solidFill>
                  <a:latin typeface="微软雅黑" panose="020B0503020204020204" pitchFamily="34" charset="-122"/>
                  <a:ea typeface="微软雅黑" panose="020B0503020204020204" pitchFamily="34" charset="-122"/>
                </a:rPr>
                <a:t>社会科学、艺术或人文学方面的研究。</a:t>
              </a:r>
              <a:endParaRPr lang="zh-CN" altLang="en-US" dirty="0">
                <a:solidFill>
                  <a:srgbClr val="333333"/>
                </a:solidFill>
                <a:effectLst/>
                <a:latin typeface="微软雅黑" panose="020B0503020204020204" pitchFamily="34" charset="-122"/>
                <a:ea typeface="微软雅黑" panose="020B0503020204020204" pitchFamily="34" charset="-122"/>
              </a:endParaRPr>
            </a:p>
          </p:txBody>
        </p:sp>
      </p:grpSp>
      <p:sp>
        <p:nvSpPr>
          <p:cNvPr id="8" name="文本框 7"/>
          <p:cNvSpPr txBox="1"/>
          <p:nvPr/>
        </p:nvSpPr>
        <p:spPr>
          <a:xfrm>
            <a:off x="720090" y="1191895"/>
            <a:ext cx="2976880" cy="398780"/>
          </a:xfrm>
          <a:prstGeom prst="rect">
            <a:avLst/>
          </a:prstGeom>
          <a:noFill/>
        </p:spPr>
        <p:txBody>
          <a:bodyPr wrap="none" rtlCol="0" anchor="t">
            <a:spAutoFit/>
          </a:bodyPr>
          <a:lstStyle/>
          <a:p>
            <a:r>
              <a:rPr lang="zh-CN" altLang="en-US" sz="2000" b="1" dirty="0">
                <a:solidFill>
                  <a:srgbClr val="333333"/>
                </a:solidFill>
                <a:latin typeface="微软雅黑" panose="020B0503020204020204" pitchFamily="34" charset="-122"/>
                <a:ea typeface="微软雅黑" panose="020B0503020204020204" pitchFamily="34" charset="-122"/>
                <a:sym typeface="+mn-ea"/>
              </a:rPr>
              <a:t>哪些行为属于研发支出？</a:t>
            </a:r>
          </a:p>
        </p:txBody>
      </p:sp>
    </p:spTree>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rotWithShape="1">
          <a:blip r:embed="rId4"/>
          <a:stretch>
            <a:fillRect/>
          </a:stretch>
        </a:blipFill>
        <a:effectLst/>
      </p:bgPr>
    </p:bg>
    <p:spTree>
      <p:nvGrpSpPr>
        <p:cNvPr id="1" name=""/>
        <p:cNvGrpSpPr/>
        <p:nvPr/>
      </p:nvGrpSpPr>
      <p:grpSpPr>
        <a:xfrm>
          <a:off x="0" y="0"/>
          <a:ext cx="0" cy="0"/>
          <a:chOff x="0" y="0"/>
          <a:chExt cx="0" cy="0"/>
        </a:xfrm>
      </p:grpSpPr>
      <p:pic>
        <p:nvPicPr>
          <p:cNvPr id="4" name="图片 3"/>
          <p:cNvPicPr>
            <a:picLocks noChangeAspect="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647103" y="88191"/>
            <a:ext cx="720664" cy="685732"/>
          </a:xfrm>
          <a:prstGeom prst="rect">
            <a:avLst/>
          </a:prstGeom>
        </p:spPr>
      </p:pic>
      <p:sp>
        <p:nvSpPr>
          <p:cNvPr id="10" name="TextBox 13"/>
          <p:cNvSpPr txBox="1"/>
          <p:nvPr/>
        </p:nvSpPr>
        <p:spPr>
          <a:xfrm>
            <a:off x="1344930" y="285750"/>
            <a:ext cx="5984875" cy="521970"/>
          </a:xfrm>
          <a:prstGeom prst="rect">
            <a:avLst/>
          </a:prstGeom>
          <a:noFill/>
        </p:spPr>
        <p:txBody>
          <a:bodyPr wrap="square" rtlCol="0">
            <a:spAutoFit/>
            <a:scene3d>
              <a:camera prst="orthographicFront"/>
              <a:lightRig rig="soft" dir="t">
                <a:rot lat="0" lon="0" rev="10800000"/>
              </a:lightRig>
            </a:scene3d>
            <a:sp3d>
              <a:bevelT w="27940" h="12700"/>
              <a:contourClr>
                <a:srgbClr val="DDDDDD"/>
              </a:contourClr>
            </a:sp3d>
          </a:bodyPr>
          <a:lstStyle/>
          <a:p>
            <a:pPr eaLnBrk="1" hangingPunct="1"/>
            <a:r>
              <a:rPr lang="en-US" altLang="zh-CN" sz="2800" b="1" dirty="0">
                <a:solidFill>
                  <a:srgbClr val="FFFFFF"/>
                </a:solidFill>
                <a:latin typeface="微软雅黑" panose="020B0503020204020204" pitchFamily="34" charset="-122"/>
                <a:ea typeface="微软雅黑" panose="020B0503020204020204" pitchFamily="34" charset="-122"/>
                <a:sym typeface="+mn-ea"/>
              </a:rPr>
              <a:t>2.2</a:t>
            </a:r>
            <a:r>
              <a:rPr lang="zh-CN" altLang="en-US" sz="2800" b="1" dirty="0">
                <a:solidFill>
                  <a:srgbClr val="FFFFFF"/>
                </a:solidFill>
                <a:latin typeface="微软雅黑" panose="020B0503020204020204" pitchFamily="34" charset="-122"/>
                <a:ea typeface="微软雅黑" panose="020B0503020204020204" pitchFamily="34" charset="-122"/>
                <a:sym typeface="+mn-ea"/>
              </a:rPr>
              <a:t>研发费用加计扣除政策</a:t>
            </a:r>
            <a:endParaRPr lang="zh-CN" altLang="en-US" sz="2800" b="1" spc="150" dirty="0">
              <a:ln w="11430"/>
              <a:solidFill>
                <a:srgbClr val="FFFFFF"/>
              </a:solidFill>
              <a:effectLst>
                <a:outerShdw blurRad="25400" algn="tl" rotWithShape="0">
                  <a:srgbClr val="000000">
                    <a:alpha val="43000"/>
                  </a:srgbClr>
                </a:outerShdw>
              </a:effectLst>
              <a:latin typeface="微软雅黑" panose="020B0503020204020204" pitchFamily="34" charset="-122"/>
              <a:ea typeface="微软雅黑" panose="020B0503020204020204" pitchFamily="34" charset="-122"/>
              <a:sym typeface="+mn-ea"/>
            </a:endParaRPr>
          </a:p>
        </p:txBody>
      </p:sp>
      <p:sp>
        <p:nvSpPr>
          <p:cNvPr id="8" name="文本框 7"/>
          <p:cNvSpPr txBox="1"/>
          <p:nvPr/>
        </p:nvSpPr>
        <p:spPr>
          <a:xfrm>
            <a:off x="720090" y="1191895"/>
            <a:ext cx="2976880" cy="398780"/>
          </a:xfrm>
          <a:prstGeom prst="rect">
            <a:avLst/>
          </a:prstGeom>
          <a:noFill/>
        </p:spPr>
        <p:txBody>
          <a:bodyPr wrap="none" rtlCol="0" anchor="t">
            <a:spAutoFit/>
          </a:bodyPr>
          <a:lstStyle/>
          <a:p>
            <a:r>
              <a:rPr lang="zh-CN" altLang="en-US" sz="2000" b="1" dirty="0">
                <a:solidFill>
                  <a:srgbClr val="333333"/>
                </a:solidFill>
                <a:latin typeface="微软雅黑" panose="020B0503020204020204" pitchFamily="34" charset="-122"/>
                <a:ea typeface="微软雅黑" panose="020B0503020204020204" pitchFamily="34" charset="-122"/>
                <a:sym typeface="+mn-ea"/>
              </a:rPr>
              <a:t>委托、合作研发如何享受</a:t>
            </a:r>
          </a:p>
        </p:txBody>
      </p:sp>
      <p:graphicFrame>
        <p:nvGraphicFramePr>
          <p:cNvPr id="9" name="表格 8"/>
          <p:cNvGraphicFramePr>
            <a:graphicFrameLocks noGrp="1"/>
          </p:cNvGraphicFramePr>
          <p:nvPr>
            <p:custDataLst>
              <p:tags r:id="rId1"/>
            </p:custDataLst>
          </p:nvPr>
        </p:nvGraphicFramePr>
        <p:xfrm>
          <a:off x="720365" y="1679454"/>
          <a:ext cx="10603643" cy="4522907"/>
        </p:xfrm>
        <a:graphic>
          <a:graphicData uri="http://schemas.openxmlformats.org/drawingml/2006/table">
            <a:tbl>
              <a:tblPr firstRow="1" bandRow="1">
                <a:tableStyleId>{5DA37D80-6434-44D0-A028-1B22A696006F}</a:tableStyleId>
              </a:tblPr>
              <a:tblGrid>
                <a:gridCol w="1717675"/>
                <a:gridCol w="2256412"/>
                <a:gridCol w="6629556"/>
              </a:tblGrid>
              <a:tr h="410210">
                <a:tc gridSpan="2">
                  <a:txBody>
                    <a:bodyPr/>
                    <a:lstStyle/>
                    <a:p>
                      <a:pPr algn="ctr"/>
                      <a:r>
                        <a:rPr lang="zh-CN" altLang="en-US" dirty="0">
                          <a:latin typeface="微软雅黑" panose="020B0503020204020204" pitchFamily="34" charset="-122"/>
                          <a:ea typeface="微软雅黑" panose="020B0503020204020204" pitchFamily="34" charset="-122"/>
                        </a:rPr>
                        <a:t>业务类型</a:t>
                      </a:r>
                    </a:p>
                  </a:txBody>
                  <a:tcPr anchor="ctr"/>
                </a:tc>
                <a:tc hMerge="1">
                  <a:txBody>
                    <a:bodyPr/>
                    <a:lstStyle/>
                    <a:p>
                      <a:endParaRPr lang="zh-CN"/>
                    </a:p>
                  </a:txBody>
                  <a:tcPr/>
                </a:tc>
                <a:tc>
                  <a:txBody>
                    <a:bodyPr/>
                    <a:lstStyle/>
                    <a:p>
                      <a:pPr algn="ctr"/>
                      <a:r>
                        <a:rPr lang="zh-CN" altLang="en-US" dirty="0">
                          <a:latin typeface="微软雅黑" panose="020B0503020204020204" pitchFamily="34" charset="-122"/>
                          <a:ea typeface="微软雅黑" panose="020B0503020204020204" pitchFamily="34" charset="-122"/>
                        </a:rPr>
                        <a:t>扣除标准</a:t>
                      </a:r>
                    </a:p>
                  </a:txBody>
                  <a:tcPr anchor="ctr"/>
                </a:tc>
              </a:tr>
              <a:tr h="932180">
                <a:tc rowSpan="3">
                  <a:txBody>
                    <a:bodyPr/>
                    <a:lstStyle/>
                    <a:p>
                      <a:r>
                        <a:rPr lang="zh-CN" altLang="en-US" dirty="0">
                          <a:latin typeface="微软雅黑" panose="020B0503020204020204" pitchFamily="34" charset="-122"/>
                          <a:ea typeface="微软雅黑" panose="020B0503020204020204" pitchFamily="34" charset="-122"/>
                        </a:rPr>
                        <a:t>委托研发</a:t>
                      </a:r>
                    </a:p>
                  </a:txBody>
                  <a:tcPr anchor="ctr"/>
                </a:tc>
                <a:tc>
                  <a:txBody>
                    <a:bodyPr/>
                    <a:lstStyle/>
                    <a:p>
                      <a:r>
                        <a:rPr lang="zh-CN" altLang="en-US" sz="1800" kern="1200" dirty="0">
                          <a:effectLst/>
                          <a:latin typeface="微软雅黑" panose="020B0503020204020204" pitchFamily="34" charset="-122"/>
                          <a:ea typeface="微软雅黑" panose="020B0503020204020204" pitchFamily="34" charset="-122"/>
                        </a:rPr>
                        <a:t>委托境内外部机构或个人</a:t>
                      </a:r>
                      <a:endParaRPr lang="zh-CN" altLang="en-US" dirty="0">
                        <a:latin typeface="微软雅黑" panose="020B0503020204020204" pitchFamily="34" charset="-122"/>
                        <a:ea typeface="微软雅黑" panose="020B0503020204020204" pitchFamily="34" charset="-122"/>
                      </a:endParaRPr>
                    </a:p>
                  </a:txBody>
                  <a:tcPr anchor="ctr"/>
                </a:tc>
                <a:tc>
                  <a:txBody>
                    <a:bodyPr/>
                    <a:lstStyle/>
                    <a:p>
                      <a:r>
                        <a:rPr lang="zh-CN" altLang="en-US" sz="1800" kern="1200" dirty="0">
                          <a:effectLst/>
                          <a:latin typeface="微软雅黑" panose="020B0503020204020204" pitchFamily="34" charset="-122"/>
                          <a:ea typeface="微软雅黑" panose="020B0503020204020204" pitchFamily="34" charset="-122"/>
                        </a:rPr>
                        <a:t>按照费用实际发生额的</a:t>
                      </a:r>
                      <a:r>
                        <a:rPr lang="zh-CN" altLang="en-US" sz="1800" kern="1200" noProof="0" dirty="0">
                          <a:solidFill>
                            <a:srgbClr val="FF0000"/>
                          </a:solidFill>
                          <a:effectLst>
                            <a:outerShdw blurRad="50800" dist="38100" dir="2700000" algn="tl" rotWithShape="0">
                              <a:prstClr val="black">
                                <a:alpha val="40000"/>
                              </a:prstClr>
                            </a:outerShdw>
                          </a:effectLst>
                          <a:latin typeface="微软雅黑" panose="020B0503020204020204" pitchFamily="34" charset="-122"/>
                          <a:ea typeface="微软雅黑" panose="020B0503020204020204" pitchFamily="34" charset="-122"/>
                        </a:rPr>
                        <a:t>80%</a:t>
                      </a:r>
                      <a:r>
                        <a:rPr lang="zh-CN" altLang="en-US" sz="1800" kern="1200" dirty="0">
                          <a:effectLst/>
                          <a:latin typeface="微软雅黑" panose="020B0503020204020204" pitchFamily="34" charset="-122"/>
                          <a:ea typeface="微软雅黑" panose="020B0503020204020204" pitchFamily="34" charset="-122"/>
                        </a:rPr>
                        <a:t>计入委托方研发费用并计算加计扣除</a:t>
                      </a:r>
                      <a:endParaRPr lang="zh-CN" altLang="en-US" dirty="0">
                        <a:latin typeface="微软雅黑" panose="020B0503020204020204" pitchFamily="34" charset="-122"/>
                        <a:ea typeface="微软雅黑" panose="020B0503020204020204" pitchFamily="34" charset="-122"/>
                      </a:endParaRPr>
                    </a:p>
                    <a:p>
                      <a:r>
                        <a:rPr lang="zh-CN" altLang="en-US" sz="1800" kern="1200" dirty="0">
                          <a:effectLst/>
                          <a:latin typeface="微软雅黑" panose="020B0503020204020204" pitchFamily="34" charset="-122"/>
                          <a:ea typeface="微软雅黑" panose="020B0503020204020204" pitchFamily="34" charset="-122"/>
                        </a:rPr>
                        <a:t>受托方不得再进行加计扣除</a:t>
                      </a:r>
                      <a:endParaRPr lang="zh-CN" altLang="en-US" dirty="0">
                        <a:latin typeface="微软雅黑" panose="020B0503020204020204" pitchFamily="34" charset="-122"/>
                        <a:ea typeface="微软雅黑" panose="020B0503020204020204" pitchFamily="34" charset="-122"/>
                      </a:endParaRPr>
                    </a:p>
                  </a:txBody>
                  <a:tcPr anchor="ctr"/>
                </a:tc>
              </a:tr>
              <a:tr h="717645">
                <a:tc vMerge="1">
                  <a:txBody>
                    <a:bodyPr/>
                    <a:lstStyle/>
                    <a:p>
                      <a:endParaRPr lang="zh-CN"/>
                    </a:p>
                  </a:txBody>
                  <a:tcPr/>
                </a:tc>
                <a:tc>
                  <a:txBody>
                    <a:bodyPr/>
                    <a:lstStyle/>
                    <a:p>
                      <a:r>
                        <a:rPr lang="zh-CN" altLang="en-US" sz="1800" kern="1200" dirty="0">
                          <a:effectLst/>
                          <a:latin typeface="微软雅黑" panose="020B0503020204020204" pitchFamily="34" charset="-122"/>
                          <a:ea typeface="微软雅黑" panose="020B0503020204020204" pitchFamily="34" charset="-122"/>
                        </a:rPr>
                        <a:t>委托境外机构</a:t>
                      </a:r>
                      <a:endParaRPr lang="zh-CN" altLang="en-US" dirty="0">
                        <a:latin typeface="微软雅黑" panose="020B0503020204020204" pitchFamily="34" charset="-122"/>
                        <a:ea typeface="微软雅黑" panose="020B0503020204020204" pitchFamily="34" charset="-122"/>
                      </a:endParaRPr>
                    </a:p>
                  </a:txBody>
                  <a:tcPr anchor="ctr"/>
                </a:tc>
                <a:tc>
                  <a:txBody>
                    <a:bodyPr/>
                    <a:lstStyle/>
                    <a:p>
                      <a:r>
                        <a:rPr lang="zh-CN" altLang="en-US" sz="1800" kern="1200" dirty="0">
                          <a:effectLst/>
                          <a:latin typeface="微软雅黑" panose="020B0503020204020204" pitchFamily="34" charset="-122"/>
                          <a:ea typeface="微软雅黑" panose="020B0503020204020204" pitchFamily="34" charset="-122"/>
                        </a:rPr>
                        <a:t>按照费用实际发生额的</a:t>
                      </a:r>
                      <a:r>
                        <a:rPr lang="en-US" altLang="zh-CN" sz="1800" kern="1200" dirty="0">
                          <a:effectLst/>
                          <a:latin typeface="微软雅黑" panose="020B0503020204020204" pitchFamily="34" charset="-122"/>
                          <a:ea typeface="微软雅黑" panose="020B0503020204020204" pitchFamily="34" charset="-122"/>
                        </a:rPr>
                        <a:t>80%</a:t>
                      </a:r>
                      <a:r>
                        <a:rPr lang="zh-CN" altLang="en-US" sz="1800" kern="1200" dirty="0">
                          <a:effectLst/>
                          <a:latin typeface="微软雅黑" panose="020B0503020204020204" pitchFamily="34" charset="-122"/>
                          <a:ea typeface="微软雅黑" panose="020B0503020204020204" pitchFamily="34" charset="-122"/>
                        </a:rPr>
                        <a:t>计入委托方的委托境外研发费用，</a:t>
                      </a:r>
                      <a:endParaRPr lang="en-US" altLang="zh-CN" sz="1800" kern="1200" dirty="0">
                        <a:effectLst/>
                        <a:latin typeface="微软雅黑" panose="020B0503020204020204" pitchFamily="34" charset="-122"/>
                        <a:ea typeface="微软雅黑" panose="020B0503020204020204" pitchFamily="34" charset="-122"/>
                      </a:endParaRPr>
                    </a:p>
                    <a:p>
                      <a:r>
                        <a:rPr lang="zh-CN" altLang="en-US" sz="1800" kern="1200" dirty="0">
                          <a:effectLst/>
                          <a:latin typeface="微软雅黑" panose="020B0503020204020204" pitchFamily="34" charset="-122"/>
                          <a:ea typeface="微软雅黑" panose="020B0503020204020204" pitchFamily="34" charset="-122"/>
                        </a:rPr>
                        <a:t>委托境外研发费用不超过境内符合条件的研发费用</a:t>
                      </a:r>
                      <a:r>
                        <a:rPr lang="zh-CN" altLang="en-US" sz="1800" kern="1200" noProof="0" dirty="0">
                          <a:solidFill>
                            <a:srgbClr val="FF0000"/>
                          </a:solidFill>
                          <a:effectLst>
                            <a:outerShdw blurRad="50800" dist="38100" dir="2700000" algn="tl" rotWithShape="0">
                              <a:prstClr val="black">
                                <a:alpha val="40000"/>
                              </a:prstClr>
                            </a:outerShdw>
                          </a:effectLst>
                          <a:latin typeface="微软雅黑" panose="020B0503020204020204" pitchFamily="34" charset="-122"/>
                          <a:ea typeface="微软雅黑" panose="020B0503020204020204" pitchFamily="34" charset="-122"/>
                        </a:rPr>
                        <a:t>三分之二</a:t>
                      </a:r>
                      <a:r>
                        <a:rPr lang="zh-CN" altLang="en-US" sz="1800" kern="1200" dirty="0">
                          <a:effectLst/>
                          <a:latin typeface="微软雅黑" panose="020B0503020204020204" pitchFamily="34" charset="-122"/>
                          <a:ea typeface="微软雅黑" panose="020B0503020204020204" pitchFamily="34" charset="-122"/>
                        </a:rPr>
                        <a:t>的部分，可以按规定在企业所得税前加计扣除</a:t>
                      </a:r>
                      <a:endParaRPr lang="zh-CN" altLang="en-US" sz="1800" dirty="0">
                        <a:latin typeface="微软雅黑" panose="020B0503020204020204" pitchFamily="34" charset="-122"/>
                        <a:ea typeface="微软雅黑" panose="020B0503020204020204" pitchFamily="34" charset="-122"/>
                      </a:endParaRPr>
                    </a:p>
                  </a:txBody>
                  <a:tcPr anchor="ctr"/>
                </a:tc>
              </a:tr>
              <a:tr h="717645">
                <a:tc vMerge="1">
                  <a:txBody>
                    <a:bodyPr/>
                    <a:lstStyle/>
                    <a:p>
                      <a:endParaRPr lang="zh-CN"/>
                    </a:p>
                  </a:txBody>
                  <a:tcPr anchor="ctr"/>
                </a:tc>
                <a:tc>
                  <a:txBody>
                    <a:bodyPr/>
                    <a:lstStyle/>
                    <a:p>
                      <a:r>
                        <a:rPr lang="zh-CN" altLang="en-US" dirty="0">
                          <a:latin typeface="微软雅黑" panose="020B0503020204020204" pitchFamily="34" charset="-122"/>
                          <a:ea typeface="微软雅黑" panose="020B0503020204020204" pitchFamily="34" charset="-122"/>
                        </a:rPr>
                        <a:t>委托境外个人</a:t>
                      </a:r>
                    </a:p>
                  </a:txBody>
                  <a:tcPr anchor="ctr"/>
                </a:tc>
                <a:tc>
                  <a:txBody>
                    <a:bodyPr/>
                    <a:lstStyle/>
                    <a:p>
                      <a:r>
                        <a:rPr lang="zh-CN" altLang="en-US" noProof="0" dirty="0">
                          <a:solidFill>
                            <a:srgbClr val="FF0000"/>
                          </a:solidFill>
                          <a:effectLst>
                            <a:outerShdw blurRad="50800" dist="38100" dir="2700000" algn="tl" rotWithShape="0">
                              <a:prstClr val="black">
                                <a:alpha val="40000"/>
                              </a:prstClr>
                            </a:outerShdw>
                          </a:effectLst>
                          <a:latin typeface="微软雅黑" panose="020B0503020204020204" pitchFamily="34" charset="-122"/>
                          <a:ea typeface="微软雅黑" panose="020B0503020204020204" pitchFamily="34" charset="-122"/>
                        </a:rPr>
                        <a:t>不可</a:t>
                      </a:r>
                      <a:r>
                        <a:rPr lang="zh-CN" altLang="en-US" dirty="0">
                          <a:latin typeface="微软雅黑" panose="020B0503020204020204" pitchFamily="34" charset="-122"/>
                          <a:ea typeface="微软雅黑" panose="020B0503020204020204" pitchFamily="34" charset="-122"/>
                        </a:rPr>
                        <a:t>加计扣除</a:t>
                      </a:r>
                    </a:p>
                  </a:txBody>
                  <a:tcPr anchor="ctr"/>
                </a:tc>
              </a:tr>
              <a:tr h="523265">
                <a:tc gridSpan="2">
                  <a:txBody>
                    <a:bodyPr/>
                    <a:lstStyle/>
                    <a:p>
                      <a:r>
                        <a:rPr lang="zh-CN" altLang="en-US" dirty="0">
                          <a:latin typeface="微软雅黑" panose="020B0503020204020204" pitchFamily="34" charset="-122"/>
                          <a:ea typeface="微软雅黑" panose="020B0503020204020204" pitchFamily="34" charset="-122"/>
                        </a:rPr>
                        <a:t>合作研发</a:t>
                      </a:r>
                    </a:p>
                  </a:txBody>
                  <a:tcPr anchor="ctr"/>
                </a:tc>
                <a:tc hMerge="1">
                  <a:txBody>
                    <a:bodyPr/>
                    <a:lstStyle/>
                    <a:p>
                      <a:endParaRPr lang="zh-CN"/>
                    </a:p>
                  </a:txBody>
                  <a:tcPr/>
                </a:tc>
                <a:tc>
                  <a:txBody>
                    <a:bodyPr/>
                    <a:lstStyle/>
                    <a:p>
                      <a:r>
                        <a:rPr lang="zh-CN" altLang="en-US" sz="1800" kern="1200" dirty="0">
                          <a:effectLst/>
                          <a:latin typeface="微软雅黑" panose="020B0503020204020204" pitchFamily="34" charset="-122"/>
                          <a:ea typeface="微软雅黑" panose="020B0503020204020204" pitchFamily="34" charset="-122"/>
                        </a:rPr>
                        <a:t>由合作各方就自身实际承担的研发费用</a:t>
                      </a:r>
                      <a:r>
                        <a:rPr lang="zh-CN" altLang="en-US" sz="1800" kern="1200" noProof="0" dirty="0">
                          <a:solidFill>
                            <a:srgbClr val="FF0000"/>
                          </a:solidFill>
                          <a:effectLst>
                            <a:outerShdw blurRad="50800" dist="38100" dir="2700000" algn="tl" rotWithShape="0">
                              <a:prstClr val="black">
                                <a:alpha val="40000"/>
                              </a:prstClr>
                            </a:outerShdw>
                          </a:effectLst>
                          <a:latin typeface="微软雅黑" panose="020B0503020204020204" pitchFamily="34" charset="-122"/>
                          <a:ea typeface="微软雅黑" panose="020B0503020204020204" pitchFamily="34" charset="-122"/>
                        </a:rPr>
                        <a:t>分别计算</a:t>
                      </a:r>
                      <a:r>
                        <a:rPr lang="zh-CN" altLang="en-US" sz="1800" kern="1200" dirty="0">
                          <a:effectLst/>
                          <a:latin typeface="微软雅黑" panose="020B0503020204020204" pitchFamily="34" charset="-122"/>
                          <a:ea typeface="微软雅黑" panose="020B0503020204020204" pitchFamily="34" charset="-122"/>
                        </a:rPr>
                        <a:t>加计扣除</a:t>
                      </a:r>
                      <a:endParaRPr lang="zh-CN" altLang="en-US" dirty="0">
                        <a:latin typeface="微软雅黑" panose="020B0503020204020204" pitchFamily="34" charset="-122"/>
                        <a:ea typeface="微软雅黑" panose="020B0503020204020204" pitchFamily="34" charset="-122"/>
                      </a:endParaRPr>
                    </a:p>
                  </a:txBody>
                  <a:tcPr anchor="ctr"/>
                </a:tc>
              </a:tr>
              <a:tr h="1025207">
                <a:tc gridSpan="2">
                  <a:txBody>
                    <a:bodyPr/>
                    <a:lstStyle/>
                    <a:p>
                      <a:r>
                        <a:rPr lang="zh-CN" altLang="en-US" dirty="0">
                          <a:latin typeface="微软雅黑" panose="020B0503020204020204" pitchFamily="34" charset="-122"/>
                          <a:ea typeface="微软雅黑" panose="020B0503020204020204" pitchFamily="34" charset="-122"/>
                        </a:rPr>
                        <a:t>集团集中研发</a:t>
                      </a:r>
                    </a:p>
                  </a:txBody>
                  <a:tcPr anchor="ctr"/>
                </a:tc>
                <a:tc hMerge="1">
                  <a:txBody>
                    <a:bodyPr/>
                    <a:lstStyle/>
                    <a:p>
                      <a:endParaRPr lang="zh-CN"/>
                    </a:p>
                  </a:txBody>
                  <a:tcPr/>
                </a:tc>
                <a:tc>
                  <a:txBody>
                    <a:bodyPr/>
                    <a:lstStyle/>
                    <a:p>
                      <a:r>
                        <a:rPr lang="zh-CN" altLang="en-US" sz="1800" kern="1200" dirty="0">
                          <a:effectLst/>
                          <a:latin typeface="微软雅黑" panose="020B0503020204020204" pitchFamily="34" charset="-122"/>
                          <a:ea typeface="微软雅黑" panose="020B0503020204020204" pitchFamily="34" charset="-122"/>
                        </a:rPr>
                        <a:t>实际发生的研发费用，可以按照权利和义务相一致、费用支出和收益分享相配比的原则，合理确定研发费用的分摊方法，在受益成员企业间进行</a:t>
                      </a:r>
                      <a:r>
                        <a:rPr lang="zh-CN" altLang="en-US" sz="1800" kern="1200" noProof="0" dirty="0">
                          <a:solidFill>
                            <a:srgbClr val="FF0000"/>
                          </a:solidFill>
                          <a:effectLst>
                            <a:outerShdw blurRad="50800" dist="38100" dir="2700000" algn="tl" rotWithShape="0">
                              <a:prstClr val="black">
                                <a:alpha val="40000"/>
                              </a:prstClr>
                            </a:outerShdw>
                          </a:effectLst>
                          <a:latin typeface="微软雅黑" panose="020B0503020204020204" pitchFamily="34" charset="-122"/>
                          <a:ea typeface="微软雅黑" panose="020B0503020204020204" pitchFamily="34" charset="-122"/>
                        </a:rPr>
                        <a:t>分摊</a:t>
                      </a:r>
                      <a:r>
                        <a:rPr lang="zh-CN" altLang="en-US" sz="1800" kern="1200" dirty="0">
                          <a:effectLst/>
                          <a:latin typeface="微软雅黑" panose="020B0503020204020204" pitchFamily="34" charset="-122"/>
                          <a:ea typeface="微软雅黑" panose="020B0503020204020204" pitchFamily="34" charset="-122"/>
                        </a:rPr>
                        <a:t>，由相关成员企业分别计算加计扣除</a:t>
                      </a:r>
                      <a:endParaRPr lang="zh-CN" altLang="en-US" dirty="0">
                        <a:latin typeface="微软雅黑" panose="020B0503020204020204" pitchFamily="34" charset="-122"/>
                        <a:ea typeface="微软雅黑" panose="020B0503020204020204" pitchFamily="34" charset="-122"/>
                      </a:endParaRPr>
                    </a:p>
                  </a:txBody>
                  <a:tcPr anchor="ctr"/>
                </a:tc>
              </a:tr>
            </a:tbl>
          </a:graphicData>
        </a:graphic>
      </p:graphicFrame>
    </p:spTree>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pic>
        <p:nvPicPr>
          <p:cNvPr id="4" name="图片 3"/>
          <p:cNvPicPr>
            <a:picLocks noChangeAspect="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647103" y="88191"/>
            <a:ext cx="720664" cy="685732"/>
          </a:xfrm>
          <a:prstGeom prst="rect">
            <a:avLst/>
          </a:prstGeom>
        </p:spPr>
      </p:pic>
      <p:sp>
        <p:nvSpPr>
          <p:cNvPr id="10" name="TextBox 13"/>
          <p:cNvSpPr txBox="1"/>
          <p:nvPr/>
        </p:nvSpPr>
        <p:spPr>
          <a:xfrm>
            <a:off x="1344930" y="285750"/>
            <a:ext cx="6937375" cy="521970"/>
          </a:xfrm>
          <a:prstGeom prst="rect">
            <a:avLst/>
          </a:prstGeom>
          <a:noFill/>
        </p:spPr>
        <p:txBody>
          <a:bodyPr wrap="square" rtlCol="0">
            <a:spAutoFit/>
            <a:scene3d>
              <a:camera prst="orthographicFront"/>
              <a:lightRig rig="soft" dir="t">
                <a:rot lat="0" lon="0" rev="10800000"/>
              </a:lightRig>
            </a:scene3d>
            <a:sp3d>
              <a:bevelT w="27940" h="12700"/>
              <a:contourClr>
                <a:srgbClr val="DDDDDD"/>
              </a:contourClr>
            </a:sp3d>
          </a:bodyPr>
          <a:lstStyle/>
          <a:p>
            <a:pPr eaLnBrk="1" hangingPunct="1"/>
            <a:r>
              <a:rPr lang="en-US" altLang="zh-CN" sz="2800" b="1" dirty="0">
                <a:solidFill>
                  <a:srgbClr val="FFFFFF"/>
                </a:solidFill>
                <a:latin typeface="微软雅黑" panose="020B0503020204020204" pitchFamily="34" charset="-122"/>
                <a:ea typeface="微软雅黑" panose="020B0503020204020204" pitchFamily="34" charset="-122"/>
                <a:sym typeface="+mn-ea"/>
              </a:rPr>
              <a:t>2.3</a:t>
            </a:r>
            <a:r>
              <a:rPr lang="zh-CN" altLang="en-US" sz="2800" b="1" dirty="0">
                <a:solidFill>
                  <a:srgbClr val="FFFFFF"/>
                </a:solidFill>
                <a:latin typeface="微软雅黑" panose="020B0503020204020204" pitchFamily="34" charset="-122"/>
                <a:ea typeface="微软雅黑" panose="020B0503020204020204" pitchFamily="34" charset="-122"/>
                <a:sym typeface="+mn-ea"/>
              </a:rPr>
              <a:t>固定资产加速折旧或一次性扣除政策</a:t>
            </a:r>
          </a:p>
        </p:txBody>
      </p:sp>
      <p:sp>
        <p:nvSpPr>
          <p:cNvPr id="1048830" name="TextBox 1"/>
          <p:cNvSpPr txBox="1"/>
          <p:nvPr/>
        </p:nvSpPr>
        <p:spPr>
          <a:xfrm>
            <a:off x="763270" y="955040"/>
            <a:ext cx="10280650" cy="6093976"/>
          </a:xfrm>
          <a:prstGeom prst="rect">
            <a:avLst/>
          </a:prstGeom>
          <a:noFill/>
        </p:spPr>
        <p:txBody>
          <a:bodyPr wrap="square">
            <a:spAutoFit/>
          </a:bodyPr>
          <a:lstStyle/>
          <a:p>
            <a:pPr marR="0" defTabSz="914400">
              <a:lnSpc>
                <a:spcPct val="130000"/>
              </a:lnSpc>
              <a:buClrTx/>
              <a:buSzTx/>
              <a:buFont typeface="Arial" panose="020B0604020202020204" pitchFamily="34" charset="0"/>
              <a:buNone/>
            </a:pPr>
            <a:r>
              <a:rPr kumimoji="0" lang="zh-CN" altLang="en-US" sz="2000" b="1" kern="1200" cap="none" spc="0" normalizeH="0" baseline="0" noProof="0" dirty="0">
                <a:solidFill>
                  <a:schemeClr val="tx1"/>
                </a:solidFill>
                <a:latin typeface="微软雅黑" panose="020B0503020204020204" pitchFamily="34" charset="-122"/>
                <a:ea typeface="微软雅黑" panose="020B0503020204020204" pitchFamily="34" charset="-122"/>
                <a:cs typeface="+mn-cs"/>
              </a:rPr>
              <a:t>政策规定</a:t>
            </a:r>
            <a:endParaRPr kumimoji="0" lang="zh-CN" altLang="en-US" sz="2000" kern="1200" cap="none" spc="0" normalizeH="0" baseline="0" noProof="0" dirty="0">
              <a:solidFill>
                <a:schemeClr val="tx1"/>
              </a:solidFill>
              <a:latin typeface="微软雅黑" panose="020B0503020204020204" pitchFamily="34" charset="-122"/>
              <a:ea typeface="微软雅黑" panose="020B0503020204020204" pitchFamily="34" charset="-122"/>
              <a:cs typeface="+mn-cs"/>
            </a:endParaRPr>
          </a:p>
          <a:p>
            <a:pPr marR="0" algn="just" defTabSz="914400">
              <a:lnSpc>
                <a:spcPct val="130000"/>
              </a:lnSpc>
              <a:buClrTx/>
              <a:buSzTx/>
              <a:buFont typeface="Arial" panose="020B0604020202020204" pitchFamily="34" charset="0"/>
              <a:buNone/>
            </a:pPr>
            <a:r>
              <a:rPr kumimoji="0" lang="en-US" altLang="zh-CN" sz="2000" kern="1200" cap="none" spc="0" normalizeH="0" baseline="0" noProof="0" dirty="0">
                <a:solidFill>
                  <a:schemeClr val="tx1"/>
                </a:solidFill>
                <a:latin typeface="微软雅黑" panose="020B0503020204020204" pitchFamily="34" charset="-122"/>
                <a:ea typeface="微软雅黑" panose="020B0503020204020204" pitchFamily="34" charset="-122"/>
                <a:cs typeface="+mn-cs"/>
              </a:rPr>
              <a:t>       </a:t>
            </a:r>
            <a:r>
              <a:rPr kumimoji="0" lang="zh-CN" altLang="en-US" sz="2000" kern="1200" cap="none" spc="0" normalizeH="0" baseline="0" noProof="0" dirty="0">
                <a:solidFill>
                  <a:schemeClr val="tx1"/>
                </a:solidFill>
                <a:latin typeface="微软雅黑" panose="020B0503020204020204" pitchFamily="34" charset="-122"/>
                <a:ea typeface="微软雅黑" panose="020B0503020204020204" pitchFamily="34" charset="-122"/>
                <a:cs typeface="+mn-cs"/>
              </a:rPr>
              <a:t>企业在 2018 年 1 月 1 日至 2023 年 12 月 31 日期间新购进的</a:t>
            </a:r>
            <a:r>
              <a:rPr lang="zh-CN" altLang="en-US" sz="2000" dirty="0">
                <a:solidFill>
                  <a:srgbClr val="FF0000"/>
                </a:solidFill>
                <a:effectLst>
                  <a:outerShdw blurRad="50800" dist="38100" dir="2700000" algn="tl" rotWithShape="0">
                    <a:prstClr val="black">
                      <a:alpha val="40000"/>
                    </a:prstClr>
                  </a:outerShdw>
                </a:effectLst>
                <a:latin typeface="微软雅黑" panose="020B0503020204020204" pitchFamily="34" charset="-122"/>
                <a:ea typeface="微软雅黑" panose="020B0503020204020204" pitchFamily="34" charset="-122"/>
              </a:rPr>
              <a:t>设备、器具</a:t>
            </a:r>
            <a:r>
              <a:rPr kumimoji="0" lang="zh-CN" altLang="en-US" sz="2000" kern="1200" cap="none" spc="0" normalizeH="0" baseline="0" noProof="0" dirty="0">
                <a:solidFill>
                  <a:schemeClr val="tx1"/>
                </a:solidFill>
                <a:latin typeface="微软雅黑" panose="020B0503020204020204" pitchFamily="34" charset="-122"/>
                <a:ea typeface="微软雅黑" panose="020B0503020204020204" pitchFamily="34" charset="-122"/>
                <a:cs typeface="+mn-cs"/>
              </a:rPr>
              <a:t>，单位价值不超过 </a:t>
            </a:r>
            <a:r>
              <a:rPr kumimoji="0" lang="zh-CN" altLang="en-US" sz="2000" kern="1200" cap="none" spc="0" normalizeH="0" baseline="0" noProof="0" dirty="0">
                <a:solidFill>
                  <a:srgbClr val="FF0000"/>
                </a:solidFill>
                <a:effectLst>
                  <a:outerShdw blurRad="50800" dist="38100" dir="2700000" algn="tl" rotWithShape="0">
                    <a:prstClr val="black">
                      <a:alpha val="40000"/>
                    </a:prstClr>
                  </a:outerShdw>
                </a:effectLst>
                <a:latin typeface="微软雅黑" panose="020B0503020204020204" pitchFamily="34" charset="-122"/>
                <a:ea typeface="微软雅黑" panose="020B0503020204020204" pitchFamily="34" charset="-122"/>
                <a:cs typeface="+mn-cs"/>
              </a:rPr>
              <a:t>500 万元 </a:t>
            </a:r>
            <a:r>
              <a:rPr kumimoji="0" lang="zh-CN" altLang="en-US" sz="2000" kern="1200" cap="none" spc="0" normalizeH="0" baseline="0" noProof="0" dirty="0">
                <a:solidFill>
                  <a:schemeClr val="tx1"/>
                </a:solidFill>
                <a:latin typeface="微软雅黑" panose="020B0503020204020204" pitchFamily="34" charset="-122"/>
                <a:ea typeface="微软雅黑" panose="020B0503020204020204" pitchFamily="34" charset="-122"/>
                <a:cs typeface="+mn-cs"/>
              </a:rPr>
              <a:t>的，允许一次性计入当期成本费用在计算应纳税所得额时扣除，不再分年度计算折旧；单位价值超过</a:t>
            </a:r>
            <a:r>
              <a:rPr kumimoji="0" lang="en-US" altLang="zh-CN" sz="2000" kern="1200" cap="none" spc="0" normalizeH="0" baseline="0" noProof="0" dirty="0">
                <a:solidFill>
                  <a:schemeClr val="tx1"/>
                </a:solidFill>
                <a:latin typeface="微软雅黑" panose="020B0503020204020204" pitchFamily="34" charset="-122"/>
                <a:ea typeface="微软雅黑" panose="020B0503020204020204" pitchFamily="34" charset="-122"/>
                <a:cs typeface="+mn-cs"/>
              </a:rPr>
              <a:t>500</a:t>
            </a:r>
            <a:r>
              <a:rPr kumimoji="0" lang="zh-CN" altLang="en-US" sz="2000" kern="1200" cap="none" spc="0" normalizeH="0" baseline="0" noProof="0" dirty="0">
                <a:solidFill>
                  <a:schemeClr val="tx1"/>
                </a:solidFill>
                <a:latin typeface="微软雅黑" panose="020B0503020204020204" pitchFamily="34" charset="-122"/>
                <a:ea typeface="微软雅黑" panose="020B0503020204020204" pitchFamily="34" charset="-122"/>
                <a:cs typeface="+mn-cs"/>
              </a:rPr>
              <a:t>万的</a:t>
            </a:r>
            <a:r>
              <a:rPr kumimoji="0" lang="zh-CN" altLang="en-US" sz="2000" kern="1200" cap="none" spc="0" normalizeH="0" baseline="0" noProof="0" dirty="0" smtClean="0">
                <a:solidFill>
                  <a:schemeClr val="tx1"/>
                </a:solidFill>
                <a:latin typeface="微软雅黑" panose="020B0503020204020204" pitchFamily="34" charset="-122"/>
                <a:ea typeface="微软雅黑" panose="020B0503020204020204" pitchFamily="34" charset="-122"/>
                <a:cs typeface="+mn-cs"/>
              </a:rPr>
              <a:t>，仍</a:t>
            </a:r>
            <a:r>
              <a:rPr kumimoji="0" lang="zh-CN" altLang="en-US" sz="2000" kern="1200" cap="none" spc="0" normalizeH="0" baseline="0" noProof="0" dirty="0">
                <a:solidFill>
                  <a:schemeClr val="tx1"/>
                </a:solidFill>
                <a:latin typeface="微软雅黑" panose="020B0503020204020204" pitchFamily="34" charset="-122"/>
                <a:ea typeface="微软雅黑" panose="020B0503020204020204" pitchFamily="34" charset="-122"/>
                <a:cs typeface="+mn-cs"/>
              </a:rPr>
              <a:t>按企业所得税法实施条例、《财政部国家税务总局关于完善固定资产加速折旧企业所得税政策的通知》（财税〔2014〕75 号）、《财政部国家税务总局关于进一步完善固定资产加速折旧企业所得税政策的通知》（财税〔2015〕106 号）等相关规定执行。</a:t>
            </a:r>
          </a:p>
          <a:p>
            <a:pPr marR="0" algn="just" defTabSz="914400">
              <a:lnSpc>
                <a:spcPct val="130000"/>
              </a:lnSpc>
              <a:buClrTx/>
              <a:buSzTx/>
              <a:buFont typeface="Arial" panose="020B0604020202020204" pitchFamily="34" charset="0"/>
              <a:buNone/>
            </a:pPr>
            <a:r>
              <a:rPr kumimoji="0" lang="zh-CN" altLang="en-US" sz="2000" kern="1200" cap="none" spc="0" normalizeH="0" baseline="0" noProof="0" dirty="0">
                <a:solidFill>
                  <a:schemeClr val="tx1"/>
                </a:solidFill>
                <a:latin typeface="微软雅黑" panose="020B0503020204020204" pitchFamily="34" charset="-122"/>
                <a:ea typeface="微软雅黑" panose="020B0503020204020204" pitchFamily="34" charset="-122"/>
                <a:cs typeface="+mn-cs"/>
              </a:rPr>
              <a:t>       缩短折旧年限的，最低折旧年限不得低于企业所得税法实施条例第六十条规定折旧年限的 </a:t>
            </a:r>
            <a:r>
              <a:rPr kumimoji="0" lang="zh-CN" altLang="en-US" sz="2000" kern="1200" cap="none" spc="0" normalizeH="0" baseline="0" noProof="0" dirty="0">
                <a:solidFill>
                  <a:srgbClr val="FF0000"/>
                </a:solidFill>
                <a:effectLst>
                  <a:outerShdw blurRad="50800" dist="38100" dir="2700000" algn="tl" rotWithShape="0">
                    <a:prstClr val="black">
                      <a:alpha val="40000"/>
                    </a:prstClr>
                  </a:outerShdw>
                </a:effectLst>
                <a:latin typeface="微软雅黑" panose="020B0503020204020204" pitchFamily="34" charset="-122"/>
                <a:ea typeface="微软雅黑" panose="020B0503020204020204" pitchFamily="34" charset="-122"/>
                <a:cs typeface="+mn-cs"/>
              </a:rPr>
              <a:t>60%</a:t>
            </a:r>
            <a:r>
              <a:rPr kumimoji="0" lang="zh-CN" altLang="en-US" sz="2000" kern="1200" cap="none" spc="0" normalizeH="0" baseline="0" noProof="0" dirty="0">
                <a:solidFill>
                  <a:schemeClr val="tx1"/>
                </a:solidFill>
                <a:latin typeface="微软雅黑" panose="020B0503020204020204" pitchFamily="34" charset="-122"/>
                <a:ea typeface="微软雅黑" panose="020B0503020204020204" pitchFamily="34" charset="-122"/>
                <a:cs typeface="+mn-cs"/>
              </a:rPr>
              <a:t>； 采取加速折旧方法的，可采取双倍余额递减法或者年数总和法。</a:t>
            </a:r>
          </a:p>
          <a:p>
            <a:pPr marR="0" defTabSz="914400">
              <a:lnSpc>
                <a:spcPct val="130000"/>
              </a:lnSpc>
              <a:buClrTx/>
              <a:buSzTx/>
              <a:buFont typeface="Arial" panose="020B0604020202020204" pitchFamily="34" charset="0"/>
              <a:buNone/>
            </a:pPr>
            <a:endParaRPr kumimoji="0" lang="zh-CN" altLang="en-US" sz="2000" kern="1200" cap="none" spc="0" normalizeH="0" baseline="0" noProof="0" dirty="0">
              <a:solidFill>
                <a:schemeClr val="tx1"/>
              </a:solidFill>
              <a:latin typeface="微软雅黑" panose="020B0503020204020204" pitchFamily="34" charset="-122"/>
              <a:ea typeface="微软雅黑" panose="020B0503020204020204" pitchFamily="34" charset="-122"/>
              <a:cs typeface="+mn-cs"/>
            </a:endParaRPr>
          </a:p>
          <a:p>
            <a:pPr marR="0" defTabSz="914400">
              <a:lnSpc>
                <a:spcPct val="130000"/>
              </a:lnSpc>
              <a:buClrTx/>
              <a:buSzTx/>
              <a:buFont typeface="Arial" panose="020B0604020202020204" pitchFamily="34" charset="0"/>
              <a:buNone/>
            </a:pPr>
            <a:r>
              <a:rPr kumimoji="0" lang="en-US" altLang="zh-CN" sz="2000" kern="1200" cap="none" spc="0" normalizeH="0" baseline="0" noProof="0" dirty="0">
                <a:solidFill>
                  <a:schemeClr val="tx1"/>
                </a:solidFill>
                <a:latin typeface="微软雅黑" panose="020B0503020204020204" pitchFamily="34" charset="-122"/>
                <a:ea typeface="微软雅黑" panose="020B0503020204020204" pitchFamily="34" charset="-122"/>
                <a:cs typeface="+mn-cs"/>
              </a:rPr>
              <a:t>       </a:t>
            </a:r>
            <a:r>
              <a:rPr kumimoji="0" lang="zh-CN" altLang="en-US" sz="2000" b="1" kern="1200" cap="none" spc="0" normalizeH="0" baseline="0" noProof="0" dirty="0">
                <a:solidFill>
                  <a:schemeClr val="tx1"/>
                </a:solidFill>
                <a:latin typeface="微软雅黑" panose="020B0503020204020204" pitchFamily="34" charset="-122"/>
                <a:ea typeface="微软雅黑" panose="020B0503020204020204" pitchFamily="34" charset="-122"/>
                <a:cs typeface="+mn-cs"/>
              </a:rPr>
              <a:t>政策文件：</a:t>
            </a:r>
            <a:endParaRPr kumimoji="0" lang="zh-CN" altLang="en-US" sz="2000" kern="1200" cap="none" spc="0" normalizeH="0" baseline="0" noProof="0" dirty="0">
              <a:solidFill>
                <a:schemeClr val="tx1"/>
              </a:solidFill>
              <a:latin typeface="微软雅黑" panose="020B0503020204020204" pitchFamily="34" charset="-122"/>
              <a:ea typeface="微软雅黑" panose="020B0503020204020204" pitchFamily="34" charset="-122"/>
              <a:cs typeface="+mn-cs"/>
            </a:endParaRPr>
          </a:p>
          <a:p>
            <a:pPr marR="0" defTabSz="914400">
              <a:lnSpc>
                <a:spcPct val="130000"/>
              </a:lnSpc>
              <a:buClrTx/>
              <a:buSzTx/>
              <a:buFont typeface="Arial" panose="020B0604020202020204" pitchFamily="34" charset="0"/>
              <a:buNone/>
            </a:pPr>
            <a:r>
              <a:rPr kumimoji="0" lang="zh-CN" altLang="en-US" sz="2000" kern="1200" cap="none" spc="0" normalizeH="0" baseline="0" noProof="0" dirty="0">
                <a:solidFill>
                  <a:schemeClr val="tx1"/>
                </a:solidFill>
                <a:latin typeface="微软雅黑" panose="020B0503020204020204" pitchFamily="34" charset="-122"/>
                <a:ea typeface="微软雅黑" panose="020B0503020204020204" pitchFamily="34" charset="-122"/>
                <a:cs typeface="+mn-cs"/>
              </a:rPr>
              <a:t> </a:t>
            </a:r>
            <a:r>
              <a:rPr kumimoji="0" lang="en-US" altLang="zh-CN" sz="2000" kern="1200" cap="none" spc="0" normalizeH="0" baseline="0" noProof="0" dirty="0">
                <a:solidFill>
                  <a:schemeClr val="tx1"/>
                </a:solidFill>
                <a:latin typeface="微软雅黑" panose="020B0503020204020204" pitchFamily="34" charset="-122"/>
                <a:ea typeface="微软雅黑" panose="020B0503020204020204" pitchFamily="34" charset="-122"/>
                <a:cs typeface="+mn-cs"/>
              </a:rPr>
              <a:t>      1. </a:t>
            </a:r>
            <a:r>
              <a:rPr kumimoji="0" sz="2000" kern="1200" cap="none" spc="0" normalizeH="0" baseline="0" noProof="0" dirty="0">
                <a:solidFill>
                  <a:schemeClr val="tx1"/>
                </a:solidFill>
                <a:latin typeface="微软雅黑" panose="020B0503020204020204" pitchFamily="34" charset="-122"/>
                <a:ea typeface="微软雅黑" panose="020B0503020204020204" pitchFamily="34" charset="-122"/>
                <a:cs typeface="+mn-cs"/>
              </a:rPr>
              <a:t>《财政部 税务总局关于设备器具扣除有关企业所得税政策的通知》（财税〔2018〕54 号） </a:t>
            </a:r>
          </a:p>
          <a:p>
            <a:pPr marR="0" defTabSz="914400">
              <a:lnSpc>
                <a:spcPct val="130000"/>
              </a:lnSpc>
              <a:buClrTx/>
              <a:buSzTx/>
              <a:buFont typeface="Arial" panose="020B0604020202020204" pitchFamily="34" charset="0"/>
              <a:buNone/>
            </a:pPr>
            <a:r>
              <a:rPr kumimoji="0" lang="en-US" sz="2000" kern="1200" cap="none" spc="0" normalizeH="0" baseline="0" noProof="0" dirty="0">
                <a:solidFill>
                  <a:schemeClr val="tx1"/>
                </a:solidFill>
                <a:latin typeface="微软雅黑" panose="020B0503020204020204" pitchFamily="34" charset="-122"/>
                <a:ea typeface="微软雅黑" panose="020B0503020204020204" pitchFamily="34" charset="-122"/>
                <a:cs typeface="+mn-cs"/>
              </a:rPr>
              <a:t>       2.</a:t>
            </a:r>
            <a:r>
              <a:rPr kumimoji="0" sz="2000" kern="1200" cap="none" spc="0" normalizeH="0" baseline="0" noProof="0" dirty="0">
                <a:solidFill>
                  <a:schemeClr val="tx1"/>
                </a:solidFill>
                <a:latin typeface="微软雅黑" panose="020B0503020204020204" pitchFamily="34" charset="-122"/>
                <a:ea typeface="微软雅黑" panose="020B0503020204020204" pitchFamily="34" charset="-122"/>
                <a:cs typeface="+mn-cs"/>
              </a:rPr>
              <a:t>《财政部 税务总局关于延长部分税收优惠政策执行期限的公告》 （2021 年第 6 号）</a:t>
            </a:r>
          </a:p>
        </p:txBody>
      </p:sp>
    </p:spTree>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ext Placeholder 4"/>
          <p:cNvSpPr txBox="1">
            <a:spLocks noChangeArrowheads="1"/>
          </p:cNvSpPr>
          <p:nvPr/>
        </p:nvSpPr>
        <p:spPr bwMode="auto">
          <a:xfrm>
            <a:off x="814388" y="573088"/>
            <a:ext cx="3009900" cy="660400"/>
          </a:xfrm>
          <a:prstGeom prst="rect">
            <a:avLst/>
          </a:prstGeom>
          <a:noFill/>
          <a:ln w="9525">
            <a:noFill/>
            <a:miter lim="800000"/>
          </a:ln>
        </p:spPr>
        <p:txBody>
          <a:bodyPr anchor="ctr"/>
          <a:lstStyle/>
          <a:p>
            <a:pPr algn="ctr" fontAlgn="auto">
              <a:spcBef>
                <a:spcPct val="20000"/>
              </a:spcBef>
              <a:buFont typeface="Arial" panose="020B0604020202020204" pitchFamily="34" charset="0"/>
            </a:pPr>
            <a:r>
              <a:rPr lang="zh-CN" altLang="en-US" sz="4265" b="1" noProof="1">
                <a:solidFill>
                  <a:schemeClr val="accent1"/>
                </a:solidFill>
                <a:latin typeface="微软雅黑" panose="020B0503020204020204" pitchFamily="34" charset="-122"/>
                <a:ea typeface="微软雅黑" panose="020B0503020204020204" pitchFamily="34" charset="-122"/>
                <a:cs typeface="+mn-cs"/>
              </a:rPr>
              <a:t>目录</a:t>
            </a:r>
            <a:r>
              <a:rPr lang="en-US" altLang="zh-CN" sz="4265" b="1" noProof="1">
                <a:solidFill>
                  <a:schemeClr val="accent1"/>
                </a:solidFill>
                <a:latin typeface="微软雅黑" panose="020B0503020204020204" pitchFamily="34" charset="-122"/>
                <a:ea typeface="微软雅黑" panose="020B0503020204020204" pitchFamily="34" charset="-122"/>
                <a:cs typeface="+mn-cs"/>
              </a:rPr>
              <a:t>/</a:t>
            </a:r>
            <a:r>
              <a:rPr lang="en-US" altLang="zh-CN" sz="2400" b="1" noProof="1">
                <a:solidFill>
                  <a:schemeClr val="accent1"/>
                </a:solidFill>
                <a:latin typeface="微软雅黑" panose="020B0503020204020204" pitchFamily="34" charset="-122"/>
                <a:ea typeface="微软雅黑" panose="020B0503020204020204" pitchFamily="34" charset="-122"/>
                <a:cs typeface="+mn-cs"/>
              </a:rPr>
              <a:t>Contents</a:t>
            </a:r>
            <a:endParaRPr lang="en-GB" altLang="zh-CN" sz="2400" b="1" noProof="1">
              <a:solidFill>
                <a:schemeClr val="accent1"/>
              </a:solidFill>
              <a:latin typeface="微软雅黑" panose="020B0503020204020204" pitchFamily="34" charset="-122"/>
              <a:ea typeface="微软雅黑" panose="020B0503020204020204" pitchFamily="34" charset="-122"/>
            </a:endParaRPr>
          </a:p>
        </p:txBody>
      </p:sp>
      <p:cxnSp>
        <p:nvCxnSpPr>
          <p:cNvPr id="43" name="直接连接符 42"/>
          <p:cNvCxnSpPr/>
          <p:nvPr/>
        </p:nvCxnSpPr>
        <p:spPr>
          <a:xfrm>
            <a:off x="922338" y="1411288"/>
            <a:ext cx="10199688" cy="0"/>
          </a:xfrm>
          <a:prstGeom prst="line">
            <a:avLst/>
          </a:prstGeom>
        </p:spPr>
        <p:style>
          <a:lnRef idx="1">
            <a:schemeClr val="accent1"/>
          </a:lnRef>
          <a:fillRef idx="0">
            <a:schemeClr val="accent1"/>
          </a:fillRef>
          <a:effectRef idx="0">
            <a:schemeClr val="accent1"/>
          </a:effectRef>
          <a:fontRef idx="minor">
            <a:schemeClr val="tx1"/>
          </a:fontRef>
        </p:style>
      </p:cxnSp>
      <p:grpSp>
        <p:nvGrpSpPr>
          <p:cNvPr id="19465" name="组合 33"/>
          <p:cNvGrpSpPr/>
          <p:nvPr/>
        </p:nvGrpSpPr>
        <p:grpSpPr>
          <a:xfrm>
            <a:off x="10609263" y="654050"/>
            <a:ext cx="574675" cy="577850"/>
            <a:chOff x="6084168" y="1274820"/>
            <a:chExt cx="432048" cy="432834"/>
          </a:xfrm>
        </p:grpSpPr>
        <p:sp>
          <p:nvSpPr>
            <p:cNvPr id="19466" name="椭圆 22"/>
            <p:cNvSpPr/>
            <p:nvPr/>
          </p:nvSpPr>
          <p:spPr>
            <a:xfrm>
              <a:off x="6084168" y="1274820"/>
              <a:ext cx="432048" cy="432834"/>
            </a:xfrm>
            <a:prstGeom prst="ellipse">
              <a:avLst/>
            </a:prstGeom>
            <a:solidFill>
              <a:schemeClr val="accent1"/>
            </a:solidFill>
            <a:ln w="9525">
              <a:noFill/>
            </a:ln>
          </p:spPr>
          <p:txBody>
            <a:bodyPr anchor="ctr"/>
            <a:lstStyle/>
            <a:p>
              <a:pPr algn="ctr"/>
              <a:endParaRPr lang="zh-CN" altLang="en-US" sz="2400">
                <a:solidFill>
                  <a:srgbClr val="FFFFFF"/>
                </a:solidFill>
                <a:latin typeface="Calibri" panose="020F0502020204030204" charset="0"/>
                <a:ea typeface="宋体" panose="02010600030101010101" pitchFamily="2" charset="-122"/>
              </a:endParaRPr>
            </a:p>
          </p:txBody>
        </p:sp>
        <p:sp>
          <p:nvSpPr>
            <p:cNvPr id="19467" name="Freeform 59"/>
            <p:cNvSpPr/>
            <p:nvPr/>
          </p:nvSpPr>
          <p:spPr>
            <a:xfrm>
              <a:off x="6180302" y="1365898"/>
              <a:ext cx="239780" cy="250679"/>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0" b="0"/>
              <a:pathLst>
                <a:path w="581" h="609">
                  <a:moveTo>
                    <a:pt x="566" y="523"/>
                  </a:moveTo>
                  <a:lnTo>
                    <a:pt x="566" y="523"/>
                  </a:lnTo>
                  <a:cubicBezTo>
                    <a:pt x="495" y="594"/>
                    <a:pt x="495" y="594"/>
                    <a:pt x="495" y="594"/>
                  </a:cubicBezTo>
                  <a:cubicBezTo>
                    <a:pt x="488" y="601"/>
                    <a:pt x="481" y="608"/>
                    <a:pt x="474" y="608"/>
                  </a:cubicBezTo>
                  <a:cubicBezTo>
                    <a:pt x="467" y="608"/>
                    <a:pt x="460" y="601"/>
                    <a:pt x="453" y="594"/>
                  </a:cubicBezTo>
                  <a:cubicBezTo>
                    <a:pt x="417" y="558"/>
                    <a:pt x="417" y="558"/>
                    <a:pt x="417" y="558"/>
                  </a:cubicBezTo>
                  <a:cubicBezTo>
                    <a:pt x="410" y="551"/>
                    <a:pt x="410" y="544"/>
                    <a:pt x="410" y="537"/>
                  </a:cubicBezTo>
                  <a:cubicBezTo>
                    <a:pt x="410" y="523"/>
                    <a:pt x="417" y="509"/>
                    <a:pt x="439" y="509"/>
                  </a:cubicBezTo>
                  <a:cubicBezTo>
                    <a:pt x="446" y="509"/>
                    <a:pt x="453" y="516"/>
                    <a:pt x="453" y="523"/>
                  </a:cubicBezTo>
                  <a:cubicBezTo>
                    <a:pt x="474" y="537"/>
                    <a:pt x="474" y="537"/>
                    <a:pt x="474" y="537"/>
                  </a:cubicBezTo>
                  <a:cubicBezTo>
                    <a:pt x="530" y="481"/>
                    <a:pt x="530" y="481"/>
                    <a:pt x="530" y="481"/>
                  </a:cubicBezTo>
                  <a:cubicBezTo>
                    <a:pt x="537" y="474"/>
                    <a:pt x="545" y="474"/>
                    <a:pt x="552" y="474"/>
                  </a:cubicBezTo>
                  <a:cubicBezTo>
                    <a:pt x="566" y="474"/>
                    <a:pt x="580" y="488"/>
                    <a:pt x="580" y="502"/>
                  </a:cubicBezTo>
                  <a:cubicBezTo>
                    <a:pt x="580" y="509"/>
                    <a:pt x="573" y="516"/>
                    <a:pt x="566" y="523"/>
                  </a:cubicBezTo>
                  <a:close/>
                  <a:moveTo>
                    <a:pt x="474" y="495"/>
                  </a:moveTo>
                  <a:lnTo>
                    <a:pt x="474" y="495"/>
                  </a:lnTo>
                  <a:cubicBezTo>
                    <a:pt x="467" y="488"/>
                    <a:pt x="453" y="481"/>
                    <a:pt x="439" y="481"/>
                  </a:cubicBezTo>
                  <a:cubicBezTo>
                    <a:pt x="403" y="481"/>
                    <a:pt x="382" y="509"/>
                    <a:pt x="382" y="537"/>
                  </a:cubicBezTo>
                  <a:cubicBezTo>
                    <a:pt x="382" y="558"/>
                    <a:pt x="389" y="573"/>
                    <a:pt x="396" y="580"/>
                  </a:cubicBezTo>
                  <a:cubicBezTo>
                    <a:pt x="424" y="608"/>
                    <a:pt x="424" y="608"/>
                    <a:pt x="424" y="608"/>
                  </a:cubicBezTo>
                  <a:cubicBezTo>
                    <a:pt x="29" y="608"/>
                    <a:pt x="29" y="608"/>
                    <a:pt x="29" y="608"/>
                  </a:cubicBezTo>
                  <a:cubicBezTo>
                    <a:pt x="15" y="608"/>
                    <a:pt x="0" y="594"/>
                    <a:pt x="0" y="580"/>
                  </a:cubicBezTo>
                  <a:cubicBezTo>
                    <a:pt x="0" y="85"/>
                    <a:pt x="0" y="85"/>
                    <a:pt x="0" y="85"/>
                  </a:cubicBezTo>
                  <a:cubicBezTo>
                    <a:pt x="0" y="71"/>
                    <a:pt x="15" y="56"/>
                    <a:pt x="29" y="56"/>
                  </a:cubicBezTo>
                  <a:cubicBezTo>
                    <a:pt x="78" y="56"/>
                    <a:pt x="78" y="56"/>
                    <a:pt x="78" y="56"/>
                  </a:cubicBezTo>
                  <a:cubicBezTo>
                    <a:pt x="78" y="85"/>
                    <a:pt x="78" y="85"/>
                    <a:pt x="78" y="85"/>
                  </a:cubicBezTo>
                  <a:cubicBezTo>
                    <a:pt x="78" y="120"/>
                    <a:pt x="106" y="141"/>
                    <a:pt x="135" y="141"/>
                  </a:cubicBezTo>
                  <a:cubicBezTo>
                    <a:pt x="163" y="141"/>
                    <a:pt x="191" y="120"/>
                    <a:pt x="191" y="85"/>
                  </a:cubicBezTo>
                  <a:cubicBezTo>
                    <a:pt x="191" y="56"/>
                    <a:pt x="191" y="56"/>
                    <a:pt x="191" y="56"/>
                  </a:cubicBezTo>
                  <a:cubicBezTo>
                    <a:pt x="219" y="56"/>
                    <a:pt x="219" y="56"/>
                    <a:pt x="219" y="56"/>
                  </a:cubicBezTo>
                  <a:cubicBezTo>
                    <a:pt x="219" y="85"/>
                    <a:pt x="219" y="85"/>
                    <a:pt x="219" y="85"/>
                  </a:cubicBezTo>
                  <a:cubicBezTo>
                    <a:pt x="219" y="120"/>
                    <a:pt x="248" y="141"/>
                    <a:pt x="276" y="141"/>
                  </a:cubicBezTo>
                  <a:cubicBezTo>
                    <a:pt x="304" y="141"/>
                    <a:pt x="333" y="120"/>
                    <a:pt x="333" y="85"/>
                  </a:cubicBezTo>
                  <a:cubicBezTo>
                    <a:pt x="333" y="56"/>
                    <a:pt x="333" y="56"/>
                    <a:pt x="333" y="56"/>
                  </a:cubicBezTo>
                  <a:cubicBezTo>
                    <a:pt x="361" y="56"/>
                    <a:pt x="361" y="56"/>
                    <a:pt x="361" y="56"/>
                  </a:cubicBezTo>
                  <a:cubicBezTo>
                    <a:pt x="361" y="85"/>
                    <a:pt x="361" y="85"/>
                    <a:pt x="361" y="85"/>
                  </a:cubicBezTo>
                  <a:cubicBezTo>
                    <a:pt x="361" y="120"/>
                    <a:pt x="389" y="141"/>
                    <a:pt x="417" y="141"/>
                  </a:cubicBezTo>
                  <a:cubicBezTo>
                    <a:pt x="446" y="141"/>
                    <a:pt x="474" y="120"/>
                    <a:pt x="474" y="85"/>
                  </a:cubicBezTo>
                  <a:cubicBezTo>
                    <a:pt x="474" y="56"/>
                    <a:pt x="474" y="56"/>
                    <a:pt x="474" y="56"/>
                  </a:cubicBezTo>
                  <a:cubicBezTo>
                    <a:pt x="523" y="56"/>
                    <a:pt x="523" y="56"/>
                    <a:pt x="523" y="56"/>
                  </a:cubicBezTo>
                  <a:cubicBezTo>
                    <a:pt x="537" y="56"/>
                    <a:pt x="552" y="71"/>
                    <a:pt x="552" y="85"/>
                  </a:cubicBezTo>
                  <a:cubicBezTo>
                    <a:pt x="552" y="445"/>
                    <a:pt x="552" y="445"/>
                    <a:pt x="552" y="445"/>
                  </a:cubicBezTo>
                  <a:cubicBezTo>
                    <a:pt x="530" y="445"/>
                    <a:pt x="516" y="452"/>
                    <a:pt x="509" y="460"/>
                  </a:cubicBezTo>
                  <a:lnTo>
                    <a:pt x="474" y="495"/>
                  </a:lnTo>
                  <a:close/>
                  <a:moveTo>
                    <a:pt x="78" y="488"/>
                  </a:moveTo>
                  <a:lnTo>
                    <a:pt x="78" y="488"/>
                  </a:lnTo>
                  <a:cubicBezTo>
                    <a:pt x="78" y="502"/>
                    <a:pt x="85" y="509"/>
                    <a:pt x="99" y="509"/>
                  </a:cubicBezTo>
                  <a:cubicBezTo>
                    <a:pt x="283" y="509"/>
                    <a:pt x="283" y="509"/>
                    <a:pt x="283" y="509"/>
                  </a:cubicBezTo>
                  <a:cubicBezTo>
                    <a:pt x="297" y="509"/>
                    <a:pt x="304" y="502"/>
                    <a:pt x="304" y="488"/>
                  </a:cubicBezTo>
                  <a:cubicBezTo>
                    <a:pt x="304" y="474"/>
                    <a:pt x="297" y="467"/>
                    <a:pt x="283" y="467"/>
                  </a:cubicBezTo>
                  <a:cubicBezTo>
                    <a:pt x="99" y="467"/>
                    <a:pt x="99" y="467"/>
                    <a:pt x="99" y="467"/>
                  </a:cubicBezTo>
                  <a:cubicBezTo>
                    <a:pt x="85" y="467"/>
                    <a:pt x="78" y="474"/>
                    <a:pt x="78" y="488"/>
                  </a:cubicBezTo>
                  <a:close/>
                  <a:moveTo>
                    <a:pt x="446" y="219"/>
                  </a:moveTo>
                  <a:lnTo>
                    <a:pt x="446" y="219"/>
                  </a:lnTo>
                  <a:cubicBezTo>
                    <a:pt x="106" y="219"/>
                    <a:pt x="106" y="219"/>
                    <a:pt x="106" y="219"/>
                  </a:cubicBezTo>
                  <a:cubicBezTo>
                    <a:pt x="92" y="219"/>
                    <a:pt x="78" y="233"/>
                    <a:pt x="78" y="247"/>
                  </a:cubicBezTo>
                  <a:cubicBezTo>
                    <a:pt x="78" y="262"/>
                    <a:pt x="92" y="276"/>
                    <a:pt x="106" y="276"/>
                  </a:cubicBezTo>
                  <a:cubicBezTo>
                    <a:pt x="446" y="276"/>
                    <a:pt x="446" y="276"/>
                    <a:pt x="446" y="276"/>
                  </a:cubicBezTo>
                  <a:cubicBezTo>
                    <a:pt x="460" y="276"/>
                    <a:pt x="474" y="262"/>
                    <a:pt x="474" y="247"/>
                  </a:cubicBezTo>
                  <a:cubicBezTo>
                    <a:pt x="474" y="233"/>
                    <a:pt x="460" y="219"/>
                    <a:pt x="446" y="219"/>
                  </a:cubicBezTo>
                  <a:close/>
                  <a:moveTo>
                    <a:pt x="446" y="339"/>
                  </a:moveTo>
                  <a:lnTo>
                    <a:pt x="446" y="339"/>
                  </a:lnTo>
                  <a:cubicBezTo>
                    <a:pt x="276" y="339"/>
                    <a:pt x="276" y="339"/>
                    <a:pt x="276" y="339"/>
                  </a:cubicBezTo>
                  <a:cubicBezTo>
                    <a:pt x="226" y="339"/>
                    <a:pt x="226" y="339"/>
                    <a:pt x="226" y="339"/>
                  </a:cubicBezTo>
                  <a:cubicBezTo>
                    <a:pt x="106" y="339"/>
                    <a:pt x="106" y="339"/>
                    <a:pt x="106" y="339"/>
                  </a:cubicBezTo>
                  <a:cubicBezTo>
                    <a:pt x="92" y="339"/>
                    <a:pt x="78" y="353"/>
                    <a:pt x="78" y="367"/>
                  </a:cubicBezTo>
                  <a:cubicBezTo>
                    <a:pt x="78" y="389"/>
                    <a:pt x="92" y="396"/>
                    <a:pt x="106" y="396"/>
                  </a:cubicBezTo>
                  <a:cubicBezTo>
                    <a:pt x="226" y="396"/>
                    <a:pt x="226" y="396"/>
                    <a:pt x="226" y="396"/>
                  </a:cubicBezTo>
                  <a:cubicBezTo>
                    <a:pt x="276" y="396"/>
                    <a:pt x="276" y="396"/>
                    <a:pt x="276" y="396"/>
                  </a:cubicBezTo>
                  <a:cubicBezTo>
                    <a:pt x="446" y="396"/>
                    <a:pt x="446" y="396"/>
                    <a:pt x="446" y="396"/>
                  </a:cubicBezTo>
                  <a:cubicBezTo>
                    <a:pt x="460" y="396"/>
                    <a:pt x="474" y="389"/>
                    <a:pt x="474" y="367"/>
                  </a:cubicBezTo>
                  <a:cubicBezTo>
                    <a:pt x="474" y="353"/>
                    <a:pt x="460" y="339"/>
                    <a:pt x="446" y="339"/>
                  </a:cubicBezTo>
                  <a:close/>
                  <a:moveTo>
                    <a:pt x="417" y="113"/>
                  </a:moveTo>
                  <a:lnTo>
                    <a:pt x="417" y="113"/>
                  </a:lnTo>
                  <a:cubicBezTo>
                    <a:pt x="403" y="113"/>
                    <a:pt x="389" y="106"/>
                    <a:pt x="389" y="85"/>
                  </a:cubicBezTo>
                  <a:cubicBezTo>
                    <a:pt x="389" y="28"/>
                    <a:pt x="389" y="28"/>
                    <a:pt x="389" y="28"/>
                  </a:cubicBezTo>
                  <a:cubicBezTo>
                    <a:pt x="389" y="14"/>
                    <a:pt x="403" y="0"/>
                    <a:pt x="417" y="0"/>
                  </a:cubicBezTo>
                  <a:cubicBezTo>
                    <a:pt x="431" y="0"/>
                    <a:pt x="446" y="14"/>
                    <a:pt x="446" y="28"/>
                  </a:cubicBezTo>
                  <a:cubicBezTo>
                    <a:pt x="446" y="85"/>
                    <a:pt x="446" y="85"/>
                    <a:pt x="446" y="85"/>
                  </a:cubicBezTo>
                  <a:cubicBezTo>
                    <a:pt x="446" y="106"/>
                    <a:pt x="431" y="113"/>
                    <a:pt x="417" y="113"/>
                  </a:cubicBezTo>
                  <a:close/>
                  <a:moveTo>
                    <a:pt x="276" y="113"/>
                  </a:moveTo>
                  <a:lnTo>
                    <a:pt x="276" y="113"/>
                  </a:lnTo>
                  <a:cubicBezTo>
                    <a:pt x="262" y="113"/>
                    <a:pt x="248" y="106"/>
                    <a:pt x="248" y="85"/>
                  </a:cubicBezTo>
                  <a:cubicBezTo>
                    <a:pt x="248" y="28"/>
                    <a:pt x="248" y="28"/>
                    <a:pt x="248" y="28"/>
                  </a:cubicBezTo>
                  <a:cubicBezTo>
                    <a:pt x="248" y="14"/>
                    <a:pt x="262" y="0"/>
                    <a:pt x="276" y="0"/>
                  </a:cubicBezTo>
                  <a:cubicBezTo>
                    <a:pt x="290" y="0"/>
                    <a:pt x="304" y="14"/>
                    <a:pt x="304" y="28"/>
                  </a:cubicBezTo>
                  <a:cubicBezTo>
                    <a:pt x="304" y="85"/>
                    <a:pt x="304" y="85"/>
                    <a:pt x="304" y="85"/>
                  </a:cubicBezTo>
                  <a:cubicBezTo>
                    <a:pt x="304" y="106"/>
                    <a:pt x="290" y="113"/>
                    <a:pt x="276" y="113"/>
                  </a:cubicBezTo>
                  <a:close/>
                  <a:moveTo>
                    <a:pt x="135" y="113"/>
                  </a:moveTo>
                  <a:lnTo>
                    <a:pt x="135" y="113"/>
                  </a:lnTo>
                  <a:cubicBezTo>
                    <a:pt x="121" y="113"/>
                    <a:pt x="106" y="106"/>
                    <a:pt x="106" y="85"/>
                  </a:cubicBezTo>
                  <a:cubicBezTo>
                    <a:pt x="106" y="28"/>
                    <a:pt x="106" y="28"/>
                    <a:pt x="106" y="28"/>
                  </a:cubicBezTo>
                  <a:cubicBezTo>
                    <a:pt x="106" y="14"/>
                    <a:pt x="121" y="0"/>
                    <a:pt x="135" y="0"/>
                  </a:cubicBezTo>
                  <a:cubicBezTo>
                    <a:pt x="149" y="0"/>
                    <a:pt x="163" y="14"/>
                    <a:pt x="163" y="28"/>
                  </a:cubicBezTo>
                  <a:cubicBezTo>
                    <a:pt x="163" y="85"/>
                    <a:pt x="163" y="85"/>
                    <a:pt x="163" y="85"/>
                  </a:cubicBezTo>
                  <a:cubicBezTo>
                    <a:pt x="163" y="106"/>
                    <a:pt x="149" y="113"/>
                    <a:pt x="135" y="113"/>
                  </a:cubicBezTo>
                  <a:close/>
                </a:path>
              </a:pathLst>
            </a:custGeom>
            <a:solidFill>
              <a:schemeClr val="bg1"/>
            </a:solidFill>
            <a:ln w="9525">
              <a:noFill/>
            </a:ln>
          </p:spPr>
          <p:txBody>
            <a:bodyPr/>
            <a:lstStyle/>
            <a:p>
              <a:endParaRPr lang="zh-CN" altLang="en-US"/>
            </a:p>
          </p:txBody>
        </p:sp>
      </p:grpSp>
      <p:grpSp>
        <p:nvGrpSpPr>
          <p:cNvPr id="19468" name="组合 36"/>
          <p:cNvGrpSpPr/>
          <p:nvPr/>
        </p:nvGrpSpPr>
        <p:grpSpPr>
          <a:xfrm>
            <a:off x="8878888" y="654050"/>
            <a:ext cx="577850" cy="577850"/>
            <a:chOff x="4788024" y="1275213"/>
            <a:chExt cx="432048" cy="432048"/>
          </a:xfrm>
        </p:grpSpPr>
        <p:sp>
          <p:nvSpPr>
            <p:cNvPr id="19469" name="椭圆 65"/>
            <p:cNvSpPr/>
            <p:nvPr/>
          </p:nvSpPr>
          <p:spPr>
            <a:xfrm>
              <a:off x="4788024" y="1275213"/>
              <a:ext cx="432048" cy="432048"/>
            </a:xfrm>
            <a:prstGeom prst="ellipse">
              <a:avLst/>
            </a:prstGeom>
            <a:solidFill>
              <a:srgbClr val="F79600"/>
            </a:solidFill>
            <a:ln w="9525">
              <a:noFill/>
            </a:ln>
          </p:spPr>
          <p:txBody>
            <a:bodyPr anchor="ctr"/>
            <a:lstStyle/>
            <a:p>
              <a:pPr algn="ctr"/>
              <a:endParaRPr lang="zh-CN" altLang="en-US" sz="2400">
                <a:solidFill>
                  <a:srgbClr val="FFFFFF"/>
                </a:solidFill>
                <a:latin typeface="Calibri" panose="020F0502020204030204" charset="0"/>
                <a:ea typeface="宋体" panose="02010600030101010101" pitchFamily="2" charset="-122"/>
              </a:endParaRPr>
            </a:p>
          </p:txBody>
        </p:sp>
        <p:sp>
          <p:nvSpPr>
            <p:cNvPr id="19470" name="Freeform 110"/>
            <p:cNvSpPr/>
            <p:nvPr/>
          </p:nvSpPr>
          <p:spPr>
            <a:xfrm>
              <a:off x="4891102" y="1366806"/>
              <a:ext cx="250679" cy="248862"/>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0" b="0"/>
              <a:pathLst>
                <a:path w="609" h="602">
                  <a:moveTo>
                    <a:pt x="608" y="544"/>
                  </a:moveTo>
                  <a:lnTo>
                    <a:pt x="608" y="544"/>
                  </a:lnTo>
                  <a:cubicBezTo>
                    <a:pt x="608" y="573"/>
                    <a:pt x="579" y="601"/>
                    <a:pt x="551" y="601"/>
                  </a:cubicBezTo>
                  <a:cubicBezTo>
                    <a:pt x="530" y="601"/>
                    <a:pt x="516" y="594"/>
                    <a:pt x="509" y="587"/>
                  </a:cubicBezTo>
                  <a:cubicBezTo>
                    <a:pt x="346" y="417"/>
                    <a:pt x="346" y="417"/>
                    <a:pt x="346" y="417"/>
                  </a:cubicBezTo>
                  <a:cubicBezTo>
                    <a:pt x="311" y="438"/>
                    <a:pt x="269" y="453"/>
                    <a:pt x="226" y="453"/>
                  </a:cubicBezTo>
                  <a:cubicBezTo>
                    <a:pt x="106" y="453"/>
                    <a:pt x="0" y="347"/>
                    <a:pt x="0" y="226"/>
                  </a:cubicBezTo>
                  <a:cubicBezTo>
                    <a:pt x="0" y="99"/>
                    <a:pt x="106" y="0"/>
                    <a:pt x="226" y="0"/>
                  </a:cubicBezTo>
                  <a:cubicBezTo>
                    <a:pt x="353" y="0"/>
                    <a:pt x="452" y="99"/>
                    <a:pt x="452" y="226"/>
                  </a:cubicBezTo>
                  <a:cubicBezTo>
                    <a:pt x="452" y="269"/>
                    <a:pt x="445" y="304"/>
                    <a:pt x="424" y="340"/>
                  </a:cubicBezTo>
                  <a:cubicBezTo>
                    <a:pt x="587" y="502"/>
                    <a:pt x="587" y="502"/>
                    <a:pt x="587" y="502"/>
                  </a:cubicBezTo>
                  <a:cubicBezTo>
                    <a:pt x="601" y="516"/>
                    <a:pt x="608" y="530"/>
                    <a:pt x="608" y="544"/>
                  </a:cubicBezTo>
                  <a:close/>
                  <a:moveTo>
                    <a:pt x="226" y="57"/>
                  </a:moveTo>
                  <a:lnTo>
                    <a:pt x="226" y="57"/>
                  </a:lnTo>
                  <a:cubicBezTo>
                    <a:pt x="134" y="57"/>
                    <a:pt x="56" y="127"/>
                    <a:pt x="56" y="226"/>
                  </a:cubicBezTo>
                  <a:cubicBezTo>
                    <a:pt x="56" y="318"/>
                    <a:pt x="134" y="396"/>
                    <a:pt x="226" y="396"/>
                  </a:cubicBezTo>
                  <a:cubicBezTo>
                    <a:pt x="325" y="396"/>
                    <a:pt x="396" y="318"/>
                    <a:pt x="396" y="226"/>
                  </a:cubicBezTo>
                  <a:cubicBezTo>
                    <a:pt x="396" y="127"/>
                    <a:pt x="325" y="57"/>
                    <a:pt x="226" y="57"/>
                  </a:cubicBezTo>
                  <a:close/>
                  <a:moveTo>
                    <a:pt x="325" y="255"/>
                  </a:moveTo>
                  <a:lnTo>
                    <a:pt x="325" y="255"/>
                  </a:lnTo>
                  <a:cubicBezTo>
                    <a:pt x="254" y="255"/>
                    <a:pt x="254" y="255"/>
                    <a:pt x="254" y="255"/>
                  </a:cubicBezTo>
                  <a:cubicBezTo>
                    <a:pt x="254" y="318"/>
                    <a:pt x="254" y="318"/>
                    <a:pt x="254" y="318"/>
                  </a:cubicBezTo>
                  <a:cubicBezTo>
                    <a:pt x="254" y="333"/>
                    <a:pt x="247" y="347"/>
                    <a:pt x="226" y="347"/>
                  </a:cubicBezTo>
                  <a:cubicBezTo>
                    <a:pt x="212" y="347"/>
                    <a:pt x="198" y="333"/>
                    <a:pt x="198" y="318"/>
                  </a:cubicBezTo>
                  <a:cubicBezTo>
                    <a:pt x="198" y="255"/>
                    <a:pt x="198" y="255"/>
                    <a:pt x="198" y="255"/>
                  </a:cubicBezTo>
                  <a:cubicBezTo>
                    <a:pt x="134" y="255"/>
                    <a:pt x="134" y="255"/>
                    <a:pt x="134" y="255"/>
                  </a:cubicBezTo>
                  <a:cubicBezTo>
                    <a:pt x="120" y="255"/>
                    <a:pt x="106" y="241"/>
                    <a:pt x="106" y="226"/>
                  </a:cubicBezTo>
                  <a:cubicBezTo>
                    <a:pt x="106" y="205"/>
                    <a:pt x="120" y="198"/>
                    <a:pt x="134" y="198"/>
                  </a:cubicBezTo>
                  <a:cubicBezTo>
                    <a:pt x="198" y="198"/>
                    <a:pt x="198" y="198"/>
                    <a:pt x="198" y="198"/>
                  </a:cubicBezTo>
                  <a:cubicBezTo>
                    <a:pt x="198" y="127"/>
                    <a:pt x="198" y="127"/>
                    <a:pt x="198" y="127"/>
                  </a:cubicBezTo>
                  <a:cubicBezTo>
                    <a:pt x="198" y="113"/>
                    <a:pt x="212" y="99"/>
                    <a:pt x="226" y="99"/>
                  </a:cubicBezTo>
                  <a:cubicBezTo>
                    <a:pt x="247" y="99"/>
                    <a:pt x="254" y="113"/>
                    <a:pt x="254" y="127"/>
                  </a:cubicBezTo>
                  <a:cubicBezTo>
                    <a:pt x="254" y="198"/>
                    <a:pt x="254" y="198"/>
                    <a:pt x="254" y="198"/>
                  </a:cubicBezTo>
                  <a:cubicBezTo>
                    <a:pt x="325" y="198"/>
                    <a:pt x="325" y="198"/>
                    <a:pt x="325" y="198"/>
                  </a:cubicBezTo>
                  <a:cubicBezTo>
                    <a:pt x="339" y="198"/>
                    <a:pt x="353" y="205"/>
                    <a:pt x="353" y="226"/>
                  </a:cubicBezTo>
                  <a:cubicBezTo>
                    <a:pt x="353" y="241"/>
                    <a:pt x="339" y="255"/>
                    <a:pt x="325" y="255"/>
                  </a:cubicBezTo>
                  <a:close/>
                </a:path>
              </a:pathLst>
            </a:custGeom>
            <a:solidFill>
              <a:schemeClr val="bg1"/>
            </a:solidFill>
            <a:ln w="9525">
              <a:noFill/>
            </a:ln>
          </p:spPr>
          <p:txBody>
            <a:bodyPr/>
            <a:lstStyle/>
            <a:p>
              <a:endParaRPr lang="zh-CN" altLang="en-US"/>
            </a:p>
          </p:txBody>
        </p:sp>
      </p:grpSp>
      <p:grpSp>
        <p:nvGrpSpPr>
          <p:cNvPr id="19471" name="组合 39"/>
          <p:cNvGrpSpPr/>
          <p:nvPr/>
        </p:nvGrpSpPr>
        <p:grpSpPr>
          <a:xfrm>
            <a:off x="9745663" y="654050"/>
            <a:ext cx="574675" cy="577850"/>
            <a:chOff x="5436096" y="1274820"/>
            <a:chExt cx="432833" cy="432834"/>
          </a:xfrm>
        </p:grpSpPr>
        <p:sp>
          <p:nvSpPr>
            <p:cNvPr id="41" name="椭圆 16"/>
            <p:cNvSpPr>
              <a:spLocks noChangeArrowheads="1"/>
            </p:cNvSpPr>
            <p:nvPr/>
          </p:nvSpPr>
          <p:spPr bwMode="auto">
            <a:xfrm>
              <a:off x="5436096" y="1274820"/>
              <a:ext cx="432833" cy="432834"/>
            </a:xfrm>
            <a:prstGeom prst="ellipse">
              <a:avLst/>
            </a:prstGeom>
            <a:solidFill>
              <a:schemeClr val="accent3"/>
            </a:solidFill>
            <a:ln>
              <a:noFill/>
            </a:ln>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fontAlgn="auto" hangingPunct="1">
                <a:spcBef>
                  <a:spcPts val="0"/>
                </a:spcBef>
                <a:spcAft>
                  <a:spcPts val="0"/>
                </a:spcAft>
                <a:defRPr/>
              </a:pPr>
              <a:endParaRPr lang="zh-CN" altLang="en-US" sz="2400" strike="noStrike" noProof="1">
                <a:solidFill>
                  <a:srgbClr val="FFFFFF"/>
                </a:solidFill>
                <a:latin typeface="Calibri" panose="020F0502020204030204" charset="0"/>
              </a:endParaRPr>
            </a:p>
          </p:txBody>
        </p:sp>
        <p:sp>
          <p:nvSpPr>
            <p:cNvPr id="19473" name="Freeform 16"/>
            <p:cNvSpPr/>
            <p:nvPr/>
          </p:nvSpPr>
          <p:spPr>
            <a:xfrm>
              <a:off x="5554420" y="1377705"/>
              <a:ext cx="196183" cy="227065"/>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0" b="0"/>
              <a:pathLst>
                <a:path w="475" h="552">
                  <a:moveTo>
                    <a:pt x="446" y="551"/>
                  </a:moveTo>
                  <a:lnTo>
                    <a:pt x="446" y="551"/>
                  </a:lnTo>
                  <a:cubicBezTo>
                    <a:pt x="417" y="551"/>
                    <a:pt x="417" y="551"/>
                    <a:pt x="417" y="551"/>
                  </a:cubicBezTo>
                  <a:cubicBezTo>
                    <a:pt x="417" y="0"/>
                    <a:pt x="417" y="0"/>
                    <a:pt x="417" y="0"/>
                  </a:cubicBezTo>
                  <a:cubicBezTo>
                    <a:pt x="446" y="0"/>
                    <a:pt x="446" y="0"/>
                    <a:pt x="446" y="0"/>
                  </a:cubicBezTo>
                  <a:cubicBezTo>
                    <a:pt x="460" y="0"/>
                    <a:pt x="474" y="14"/>
                    <a:pt x="474" y="28"/>
                  </a:cubicBezTo>
                  <a:cubicBezTo>
                    <a:pt x="474" y="523"/>
                    <a:pt x="474" y="523"/>
                    <a:pt x="474" y="523"/>
                  </a:cubicBezTo>
                  <a:cubicBezTo>
                    <a:pt x="474" y="537"/>
                    <a:pt x="460" y="551"/>
                    <a:pt x="446" y="551"/>
                  </a:cubicBezTo>
                  <a:close/>
                  <a:moveTo>
                    <a:pt x="57" y="523"/>
                  </a:moveTo>
                  <a:lnTo>
                    <a:pt x="57" y="523"/>
                  </a:lnTo>
                  <a:cubicBezTo>
                    <a:pt x="57" y="495"/>
                    <a:pt x="57" y="495"/>
                    <a:pt x="57" y="495"/>
                  </a:cubicBezTo>
                  <a:cubicBezTo>
                    <a:pt x="106" y="495"/>
                    <a:pt x="106" y="495"/>
                    <a:pt x="106" y="495"/>
                  </a:cubicBezTo>
                  <a:cubicBezTo>
                    <a:pt x="135" y="495"/>
                    <a:pt x="163" y="466"/>
                    <a:pt x="163" y="438"/>
                  </a:cubicBezTo>
                  <a:cubicBezTo>
                    <a:pt x="163" y="403"/>
                    <a:pt x="135" y="381"/>
                    <a:pt x="106" y="381"/>
                  </a:cubicBezTo>
                  <a:cubicBezTo>
                    <a:pt x="57" y="381"/>
                    <a:pt x="57" y="381"/>
                    <a:pt x="57" y="381"/>
                  </a:cubicBezTo>
                  <a:cubicBezTo>
                    <a:pt x="57" y="332"/>
                    <a:pt x="57" y="332"/>
                    <a:pt x="57" y="332"/>
                  </a:cubicBezTo>
                  <a:cubicBezTo>
                    <a:pt x="106" y="332"/>
                    <a:pt x="106" y="332"/>
                    <a:pt x="106" y="332"/>
                  </a:cubicBezTo>
                  <a:cubicBezTo>
                    <a:pt x="135" y="332"/>
                    <a:pt x="163" y="304"/>
                    <a:pt x="163" y="275"/>
                  </a:cubicBezTo>
                  <a:cubicBezTo>
                    <a:pt x="163" y="247"/>
                    <a:pt x="135" y="219"/>
                    <a:pt x="106" y="219"/>
                  </a:cubicBezTo>
                  <a:cubicBezTo>
                    <a:pt x="57" y="219"/>
                    <a:pt x="57" y="219"/>
                    <a:pt x="57" y="219"/>
                  </a:cubicBezTo>
                  <a:cubicBezTo>
                    <a:pt x="57" y="169"/>
                    <a:pt x="57" y="169"/>
                    <a:pt x="57" y="169"/>
                  </a:cubicBezTo>
                  <a:cubicBezTo>
                    <a:pt x="106" y="169"/>
                    <a:pt x="106" y="169"/>
                    <a:pt x="106" y="169"/>
                  </a:cubicBezTo>
                  <a:cubicBezTo>
                    <a:pt x="135" y="169"/>
                    <a:pt x="163" y="148"/>
                    <a:pt x="163" y="113"/>
                  </a:cubicBezTo>
                  <a:cubicBezTo>
                    <a:pt x="163" y="85"/>
                    <a:pt x="135" y="56"/>
                    <a:pt x="106" y="56"/>
                  </a:cubicBezTo>
                  <a:cubicBezTo>
                    <a:pt x="57" y="56"/>
                    <a:pt x="57" y="56"/>
                    <a:pt x="57" y="56"/>
                  </a:cubicBezTo>
                  <a:cubicBezTo>
                    <a:pt x="57" y="28"/>
                    <a:pt x="57" y="28"/>
                    <a:pt x="57" y="28"/>
                  </a:cubicBezTo>
                  <a:cubicBezTo>
                    <a:pt x="57" y="14"/>
                    <a:pt x="71" y="0"/>
                    <a:pt x="85" y="0"/>
                  </a:cubicBezTo>
                  <a:cubicBezTo>
                    <a:pt x="389" y="0"/>
                    <a:pt x="389" y="0"/>
                    <a:pt x="389" y="0"/>
                  </a:cubicBezTo>
                  <a:cubicBezTo>
                    <a:pt x="389" y="551"/>
                    <a:pt x="389" y="551"/>
                    <a:pt x="389" y="551"/>
                  </a:cubicBezTo>
                  <a:cubicBezTo>
                    <a:pt x="85" y="551"/>
                    <a:pt x="85" y="551"/>
                    <a:pt x="85" y="551"/>
                  </a:cubicBezTo>
                  <a:cubicBezTo>
                    <a:pt x="71" y="551"/>
                    <a:pt x="57" y="537"/>
                    <a:pt x="57" y="523"/>
                  </a:cubicBezTo>
                  <a:close/>
                  <a:moveTo>
                    <a:pt x="135" y="113"/>
                  </a:moveTo>
                  <a:lnTo>
                    <a:pt x="135" y="113"/>
                  </a:lnTo>
                  <a:cubicBezTo>
                    <a:pt x="135" y="134"/>
                    <a:pt x="120" y="141"/>
                    <a:pt x="106" y="141"/>
                  </a:cubicBezTo>
                  <a:cubicBezTo>
                    <a:pt x="29" y="141"/>
                    <a:pt x="29" y="141"/>
                    <a:pt x="29" y="141"/>
                  </a:cubicBezTo>
                  <a:cubicBezTo>
                    <a:pt x="15" y="141"/>
                    <a:pt x="0" y="134"/>
                    <a:pt x="0" y="113"/>
                  </a:cubicBezTo>
                  <a:cubicBezTo>
                    <a:pt x="0" y="99"/>
                    <a:pt x="15" y="85"/>
                    <a:pt x="29" y="85"/>
                  </a:cubicBezTo>
                  <a:cubicBezTo>
                    <a:pt x="106" y="85"/>
                    <a:pt x="106" y="85"/>
                    <a:pt x="106" y="85"/>
                  </a:cubicBezTo>
                  <a:cubicBezTo>
                    <a:pt x="120" y="85"/>
                    <a:pt x="135" y="99"/>
                    <a:pt x="135" y="113"/>
                  </a:cubicBezTo>
                  <a:close/>
                  <a:moveTo>
                    <a:pt x="29" y="247"/>
                  </a:moveTo>
                  <a:lnTo>
                    <a:pt x="29" y="247"/>
                  </a:lnTo>
                  <a:cubicBezTo>
                    <a:pt x="106" y="247"/>
                    <a:pt x="106" y="247"/>
                    <a:pt x="106" y="247"/>
                  </a:cubicBezTo>
                  <a:cubicBezTo>
                    <a:pt x="120" y="247"/>
                    <a:pt x="135" y="261"/>
                    <a:pt x="135" y="275"/>
                  </a:cubicBezTo>
                  <a:cubicBezTo>
                    <a:pt x="135" y="290"/>
                    <a:pt x="120" y="304"/>
                    <a:pt x="106" y="304"/>
                  </a:cubicBezTo>
                  <a:cubicBezTo>
                    <a:pt x="29" y="304"/>
                    <a:pt x="29" y="304"/>
                    <a:pt x="29" y="304"/>
                  </a:cubicBezTo>
                  <a:cubicBezTo>
                    <a:pt x="15" y="304"/>
                    <a:pt x="0" y="290"/>
                    <a:pt x="0" y="275"/>
                  </a:cubicBezTo>
                  <a:cubicBezTo>
                    <a:pt x="0" y="261"/>
                    <a:pt x="15" y="247"/>
                    <a:pt x="29" y="247"/>
                  </a:cubicBezTo>
                  <a:close/>
                  <a:moveTo>
                    <a:pt x="29" y="410"/>
                  </a:moveTo>
                  <a:lnTo>
                    <a:pt x="29" y="410"/>
                  </a:lnTo>
                  <a:cubicBezTo>
                    <a:pt x="106" y="410"/>
                    <a:pt x="106" y="410"/>
                    <a:pt x="106" y="410"/>
                  </a:cubicBezTo>
                  <a:cubicBezTo>
                    <a:pt x="120" y="410"/>
                    <a:pt x="135" y="417"/>
                    <a:pt x="135" y="438"/>
                  </a:cubicBezTo>
                  <a:cubicBezTo>
                    <a:pt x="135" y="452"/>
                    <a:pt x="120" y="466"/>
                    <a:pt x="106" y="466"/>
                  </a:cubicBezTo>
                  <a:cubicBezTo>
                    <a:pt x="29" y="466"/>
                    <a:pt x="29" y="466"/>
                    <a:pt x="29" y="466"/>
                  </a:cubicBezTo>
                  <a:cubicBezTo>
                    <a:pt x="15" y="466"/>
                    <a:pt x="0" y="452"/>
                    <a:pt x="0" y="438"/>
                  </a:cubicBezTo>
                  <a:cubicBezTo>
                    <a:pt x="0" y="417"/>
                    <a:pt x="15" y="410"/>
                    <a:pt x="29" y="410"/>
                  </a:cubicBezTo>
                  <a:close/>
                </a:path>
              </a:pathLst>
            </a:custGeom>
            <a:solidFill>
              <a:schemeClr val="bg1"/>
            </a:solidFill>
            <a:ln w="9525">
              <a:noFill/>
            </a:ln>
          </p:spPr>
          <p:txBody>
            <a:bodyPr/>
            <a:lstStyle/>
            <a:p>
              <a:endParaRPr lang="zh-CN" altLang="en-US"/>
            </a:p>
          </p:txBody>
        </p:sp>
      </p:grpSp>
      <p:grpSp>
        <p:nvGrpSpPr>
          <p:cNvPr id="19474" name="组合 43"/>
          <p:cNvGrpSpPr/>
          <p:nvPr/>
        </p:nvGrpSpPr>
        <p:grpSpPr>
          <a:xfrm>
            <a:off x="7151688" y="654050"/>
            <a:ext cx="577850" cy="577850"/>
            <a:chOff x="3491880" y="1274820"/>
            <a:chExt cx="432833" cy="432834"/>
          </a:xfrm>
        </p:grpSpPr>
        <p:sp>
          <p:nvSpPr>
            <p:cNvPr id="19475" name="椭圆 16"/>
            <p:cNvSpPr/>
            <p:nvPr/>
          </p:nvSpPr>
          <p:spPr>
            <a:xfrm>
              <a:off x="3491880" y="1274820"/>
              <a:ext cx="432833" cy="432834"/>
            </a:xfrm>
            <a:prstGeom prst="ellipse">
              <a:avLst/>
            </a:prstGeom>
            <a:solidFill>
              <a:schemeClr val="accent1"/>
            </a:solidFill>
            <a:ln w="9525">
              <a:noFill/>
            </a:ln>
          </p:spPr>
          <p:txBody>
            <a:bodyPr anchor="ctr"/>
            <a:lstStyle/>
            <a:p>
              <a:pPr algn="ctr"/>
              <a:endParaRPr lang="zh-CN" altLang="en-US" sz="2400">
                <a:solidFill>
                  <a:srgbClr val="FFFFFF"/>
                </a:solidFill>
                <a:latin typeface="Calibri" panose="020F0502020204030204" charset="0"/>
                <a:ea typeface="宋体" panose="02010600030101010101" pitchFamily="2" charset="-122"/>
              </a:endParaRPr>
            </a:p>
          </p:txBody>
        </p:sp>
        <p:sp>
          <p:nvSpPr>
            <p:cNvPr id="19476" name="Freeform 75"/>
            <p:cNvSpPr/>
            <p:nvPr/>
          </p:nvSpPr>
          <p:spPr>
            <a:xfrm>
              <a:off x="3583864" y="1385879"/>
              <a:ext cx="248863" cy="210716"/>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0" b="0"/>
              <a:pathLst>
                <a:path w="602" h="510">
                  <a:moveTo>
                    <a:pt x="572" y="509"/>
                  </a:moveTo>
                  <a:lnTo>
                    <a:pt x="572" y="509"/>
                  </a:lnTo>
                  <a:cubicBezTo>
                    <a:pt x="28" y="509"/>
                    <a:pt x="28" y="509"/>
                    <a:pt x="28" y="509"/>
                  </a:cubicBezTo>
                  <a:cubicBezTo>
                    <a:pt x="14" y="509"/>
                    <a:pt x="0" y="502"/>
                    <a:pt x="0" y="481"/>
                  </a:cubicBezTo>
                  <a:cubicBezTo>
                    <a:pt x="0" y="28"/>
                    <a:pt x="0" y="28"/>
                    <a:pt x="0" y="28"/>
                  </a:cubicBezTo>
                  <a:cubicBezTo>
                    <a:pt x="0" y="14"/>
                    <a:pt x="14" y="0"/>
                    <a:pt x="28" y="0"/>
                  </a:cubicBezTo>
                  <a:cubicBezTo>
                    <a:pt x="42" y="0"/>
                    <a:pt x="56" y="14"/>
                    <a:pt x="56" y="28"/>
                  </a:cubicBezTo>
                  <a:cubicBezTo>
                    <a:pt x="56" y="389"/>
                    <a:pt x="56" y="389"/>
                    <a:pt x="56" y="389"/>
                  </a:cubicBezTo>
                  <a:cubicBezTo>
                    <a:pt x="56" y="452"/>
                    <a:pt x="56" y="452"/>
                    <a:pt x="56" y="452"/>
                  </a:cubicBezTo>
                  <a:cubicBezTo>
                    <a:pt x="572" y="452"/>
                    <a:pt x="572" y="452"/>
                    <a:pt x="572" y="452"/>
                  </a:cubicBezTo>
                  <a:cubicBezTo>
                    <a:pt x="594" y="452"/>
                    <a:pt x="601" y="467"/>
                    <a:pt x="601" y="481"/>
                  </a:cubicBezTo>
                  <a:cubicBezTo>
                    <a:pt x="601" y="502"/>
                    <a:pt x="594" y="509"/>
                    <a:pt x="572" y="509"/>
                  </a:cubicBezTo>
                  <a:close/>
                  <a:moveTo>
                    <a:pt x="509" y="424"/>
                  </a:moveTo>
                  <a:lnTo>
                    <a:pt x="509" y="424"/>
                  </a:lnTo>
                  <a:cubicBezTo>
                    <a:pt x="452" y="424"/>
                    <a:pt x="452" y="424"/>
                    <a:pt x="452" y="424"/>
                  </a:cubicBezTo>
                  <a:cubicBezTo>
                    <a:pt x="438" y="424"/>
                    <a:pt x="424" y="417"/>
                    <a:pt x="424" y="396"/>
                  </a:cubicBezTo>
                  <a:cubicBezTo>
                    <a:pt x="424" y="198"/>
                    <a:pt x="424" y="198"/>
                    <a:pt x="424" y="198"/>
                  </a:cubicBezTo>
                  <a:cubicBezTo>
                    <a:pt x="424" y="184"/>
                    <a:pt x="438" y="170"/>
                    <a:pt x="452" y="170"/>
                  </a:cubicBezTo>
                  <a:cubicBezTo>
                    <a:pt x="509" y="170"/>
                    <a:pt x="509" y="170"/>
                    <a:pt x="509" y="170"/>
                  </a:cubicBezTo>
                  <a:cubicBezTo>
                    <a:pt x="523" y="170"/>
                    <a:pt x="537" y="184"/>
                    <a:pt x="537" y="198"/>
                  </a:cubicBezTo>
                  <a:cubicBezTo>
                    <a:pt x="537" y="396"/>
                    <a:pt x="537" y="396"/>
                    <a:pt x="537" y="396"/>
                  </a:cubicBezTo>
                  <a:cubicBezTo>
                    <a:pt x="537" y="417"/>
                    <a:pt x="523" y="424"/>
                    <a:pt x="509" y="424"/>
                  </a:cubicBezTo>
                  <a:close/>
                  <a:moveTo>
                    <a:pt x="346" y="424"/>
                  </a:moveTo>
                  <a:lnTo>
                    <a:pt x="346" y="424"/>
                  </a:lnTo>
                  <a:cubicBezTo>
                    <a:pt x="290" y="424"/>
                    <a:pt x="290" y="424"/>
                    <a:pt x="290" y="424"/>
                  </a:cubicBezTo>
                  <a:cubicBezTo>
                    <a:pt x="276" y="424"/>
                    <a:pt x="261" y="417"/>
                    <a:pt x="261" y="396"/>
                  </a:cubicBezTo>
                  <a:cubicBezTo>
                    <a:pt x="261" y="85"/>
                    <a:pt x="261" y="85"/>
                    <a:pt x="261" y="85"/>
                  </a:cubicBezTo>
                  <a:cubicBezTo>
                    <a:pt x="261" y="71"/>
                    <a:pt x="276" y="57"/>
                    <a:pt x="290" y="57"/>
                  </a:cubicBezTo>
                  <a:cubicBezTo>
                    <a:pt x="346" y="57"/>
                    <a:pt x="346" y="57"/>
                    <a:pt x="346" y="57"/>
                  </a:cubicBezTo>
                  <a:cubicBezTo>
                    <a:pt x="367" y="57"/>
                    <a:pt x="374" y="71"/>
                    <a:pt x="374" y="85"/>
                  </a:cubicBezTo>
                  <a:cubicBezTo>
                    <a:pt x="374" y="396"/>
                    <a:pt x="374" y="396"/>
                    <a:pt x="374" y="396"/>
                  </a:cubicBezTo>
                  <a:cubicBezTo>
                    <a:pt x="374" y="417"/>
                    <a:pt x="367" y="424"/>
                    <a:pt x="346" y="424"/>
                  </a:cubicBezTo>
                  <a:close/>
                  <a:moveTo>
                    <a:pt x="191" y="424"/>
                  </a:moveTo>
                  <a:lnTo>
                    <a:pt x="191" y="424"/>
                  </a:lnTo>
                  <a:cubicBezTo>
                    <a:pt x="134" y="424"/>
                    <a:pt x="134" y="424"/>
                    <a:pt x="134" y="424"/>
                  </a:cubicBezTo>
                  <a:cubicBezTo>
                    <a:pt x="113" y="424"/>
                    <a:pt x="106" y="417"/>
                    <a:pt x="106" y="396"/>
                  </a:cubicBezTo>
                  <a:cubicBezTo>
                    <a:pt x="106" y="339"/>
                    <a:pt x="106" y="339"/>
                    <a:pt x="106" y="339"/>
                  </a:cubicBezTo>
                  <a:cubicBezTo>
                    <a:pt x="106" y="325"/>
                    <a:pt x="113" y="311"/>
                    <a:pt x="134" y="311"/>
                  </a:cubicBezTo>
                  <a:cubicBezTo>
                    <a:pt x="191" y="311"/>
                    <a:pt x="191" y="311"/>
                    <a:pt x="191" y="311"/>
                  </a:cubicBezTo>
                  <a:cubicBezTo>
                    <a:pt x="205" y="311"/>
                    <a:pt x="219" y="325"/>
                    <a:pt x="219" y="339"/>
                  </a:cubicBezTo>
                  <a:cubicBezTo>
                    <a:pt x="219" y="396"/>
                    <a:pt x="219" y="396"/>
                    <a:pt x="219" y="396"/>
                  </a:cubicBezTo>
                  <a:cubicBezTo>
                    <a:pt x="219" y="417"/>
                    <a:pt x="205" y="424"/>
                    <a:pt x="191" y="424"/>
                  </a:cubicBezTo>
                  <a:close/>
                </a:path>
              </a:pathLst>
            </a:custGeom>
            <a:solidFill>
              <a:schemeClr val="bg1"/>
            </a:solidFill>
            <a:ln w="9525">
              <a:noFill/>
            </a:ln>
          </p:spPr>
          <p:txBody>
            <a:bodyPr/>
            <a:lstStyle/>
            <a:p>
              <a:endParaRPr lang="zh-CN" altLang="en-US"/>
            </a:p>
          </p:txBody>
        </p:sp>
      </p:grpSp>
      <p:grpSp>
        <p:nvGrpSpPr>
          <p:cNvPr id="19477" name="组合 76"/>
          <p:cNvGrpSpPr/>
          <p:nvPr/>
        </p:nvGrpSpPr>
        <p:grpSpPr>
          <a:xfrm>
            <a:off x="8015288" y="654050"/>
            <a:ext cx="577850" cy="577850"/>
            <a:chOff x="4139952" y="1274820"/>
            <a:chExt cx="432833" cy="432834"/>
          </a:xfrm>
        </p:grpSpPr>
        <p:sp>
          <p:nvSpPr>
            <p:cNvPr id="19478" name="椭圆 16"/>
            <p:cNvSpPr/>
            <p:nvPr/>
          </p:nvSpPr>
          <p:spPr>
            <a:xfrm>
              <a:off x="4139952" y="1274820"/>
              <a:ext cx="432833" cy="432834"/>
            </a:xfrm>
            <a:prstGeom prst="ellipse">
              <a:avLst/>
            </a:prstGeom>
            <a:solidFill>
              <a:srgbClr val="3992DB"/>
            </a:solidFill>
            <a:ln w="9525">
              <a:noFill/>
            </a:ln>
          </p:spPr>
          <p:txBody>
            <a:bodyPr anchor="ctr"/>
            <a:lstStyle/>
            <a:p>
              <a:pPr algn="ctr"/>
              <a:endParaRPr lang="zh-CN" altLang="en-US" sz="2400">
                <a:solidFill>
                  <a:srgbClr val="FFFFFF"/>
                </a:solidFill>
                <a:latin typeface="Calibri" panose="020F0502020204030204" charset="0"/>
                <a:ea typeface="宋体" panose="02010600030101010101" pitchFamily="2" charset="-122"/>
              </a:endParaRPr>
            </a:p>
          </p:txBody>
        </p:sp>
        <p:sp>
          <p:nvSpPr>
            <p:cNvPr id="19479" name="Freeform 84"/>
            <p:cNvSpPr/>
            <p:nvPr/>
          </p:nvSpPr>
          <p:spPr>
            <a:xfrm>
              <a:off x="4241546" y="1366806"/>
              <a:ext cx="248863" cy="248863"/>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0" b="0"/>
              <a:pathLst>
                <a:path w="602" h="602">
                  <a:moveTo>
                    <a:pt x="332" y="268"/>
                  </a:moveTo>
                  <a:lnTo>
                    <a:pt x="332" y="268"/>
                  </a:lnTo>
                  <a:cubicBezTo>
                    <a:pt x="332" y="0"/>
                    <a:pt x="332" y="0"/>
                    <a:pt x="332" y="0"/>
                  </a:cubicBezTo>
                  <a:cubicBezTo>
                    <a:pt x="481" y="0"/>
                    <a:pt x="601" y="120"/>
                    <a:pt x="601" y="268"/>
                  </a:cubicBezTo>
                  <a:lnTo>
                    <a:pt x="332" y="268"/>
                  </a:lnTo>
                  <a:close/>
                  <a:moveTo>
                    <a:pt x="276" y="601"/>
                  </a:moveTo>
                  <a:lnTo>
                    <a:pt x="276" y="601"/>
                  </a:lnTo>
                  <a:cubicBezTo>
                    <a:pt x="120" y="601"/>
                    <a:pt x="0" y="480"/>
                    <a:pt x="0" y="325"/>
                  </a:cubicBezTo>
                  <a:cubicBezTo>
                    <a:pt x="0" y="176"/>
                    <a:pt x="120" y="56"/>
                    <a:pt x="276" y="56"/>
                  </a:cubicBezTo>
                  <a:cubicBezTo>
                    <a:pt x="276" y="325"/>
                    <a:pt x="276" y="325"/>
                    <a:pt x="276" y="325"/>
                  </a:cubicBezTo>
                  <a:cubicBezTo>
                    <a:pt x="544" y="325"/>
                    <a:pt x="544" y="325"/>
                    <a:pt x="544" y="325"/>
                  </a:cubicBezTo>
                  <a:cubicBezTo>
                    <a:pt x="544" y="480"/>
                    <a:pt x="424" y="601"/>
                    <a:pt x="276" y="601"/>
                  </a:cubicBezTo>
                  <a:close/>
                </a:path>
              </a:pathLst>
            </a:custGeom>
            <a:solidFill>
              <a:schemeClr val="bg1"/>
            </a:solidFill>
            <a:ln w="9525">
              <a:noFill/>
            </a:ln>
          </p:spPr>
          <p:txBody>
            <a:bodyPr/>
            <a:lstStyle/>
            <a:p>
              <a:endParaRPr lang="zh-CN" altLang="en-US"/>
            </a:p>
          </p:txBody>
        </p:sp>
      </p:grpSp>
      <p:grpSp>
        <p:nvGrpSpPr>
          <p:cNvPr id="3" name="组合 2"/>
          <p:cNvGrpSpPr/>
          <p:nvPr/>
        </p:nvGrpSpPr>
        <p:grpSpPr>
          <a:xfrm>
            <a:off x="1423035" y="2430780"/>
            <a:ext cx="9700260" cy="2830195"/>
            <a:chOff x="3100" y="2528"/>
            <a:chExt cx="15276" cy="4457"/>
          </a:xfrm>
        </p:grpSpPr>
        <p:sp>
          <p:nvSpPr>
            <p:cNvPr id="104" name="文本框"/>
            <p:cNvSpPr txBox="1"/>
            <p:nvPr/>
          </p:nvSpPr>
          <p:spPr>
            <a:xfrm>
              <a:off x="8943" y="4065"/>
              <a:ext cx="9433" cy="1210"/>
            </a:xfrm>
            <a:prstGeom prst="rect">
              <a:avLst/>
            </a:prstGeom>
            <a:noFill/>
          </p:spPr>
          <p:txBody>
            <a:bodyPr wrap="square" rtlCol="0" anchor="ctr" anchorCtr="0">
              <a:spAutoFit/>
            </a:bodyPr>
            <a:lstStyle/>
            <a:p>
              <a:r>
                <a:rPr lang="zh-CN" altLang="en-US" sz="4400" b="1" dirty="0">
                  <a:latin typeface="微软雅黑" panose="020B0503020204020204" pitchFamily="34" charset="-122"/>
                  <a:ea typeface="微软雅黑" panose="020B0503020204020204" pitchFamily="34" charset="-122"/>
                  <a:sym typeface="+mn-ea"/>
                </a:rPr>
                <a:t>其他税费优惠政策</a:t>
              </a:r>
              <a:endParaRPr kumimoji="1" lang="zh-CN" altLang="en-US" sz="4400" b="1" dirty="0">
                <a:latin typeface="微软雅黑" panose="020B0503020204020204" pitchFamily="34" charset="-122"/>
                <a:ea typeface="微软雅黑" panose="020B0503020204020204" pitchFamily="34" charset="-122"/>
              </a:endParaRPr>
            </a:p>
          </p:txBody>
        </p:sp>
        <p:sp>
          <p:nvSpPr>
            <p:cNvPr id="105" name="文本框"/>
            <p:cNvSpPr txBox="1"/>
            <p:nvPr/>
          </p:nvSpPr>
          <p:spPr>
            <a:xfrm>
              <a:off x="3100" y="2528"/>
              <a:ext cx="4547" cy="4457"/>
            </a:xfrm>
            <a:prstGeom prst="rect">
              <a:avLst/>
            </a:prstGeom>
            <a:noFill/>
          </p:spPr>
          <p:txBody>
            <a:bodyPr wrap="square" rtlCol="0">
              <a:spAutoFit/>
            </a:bodyPr>
            <a:lstStyle/>
            <a:p>
              <a:pPr algn="ctr"/>
              <a:r>
                <a:rPr lang="en-US" altLang="zh-CN" sz="13800" b="1" dirty="0">
                  <a:solidFill>
                    <a:schemeClr val="accent1"/>
                  </a:solidFill>
                  <a:latin typeface="+mj-ea"/>
                  <a:ea typeface="+mj-ea"/>
                </a:rPr>
                <a:t>03</a:t>
              </a:r>
            </a:p>
            <a:p>
              <a:pPr algn="ctr"/>
              <a:r>
                <a:rPr lang="en-US" altLang="zh-CN" sz="4000" b="1" dirty="0">
                  <a:solidFill>
                    <a:schemeClr val="tx2"/>
                  </a:solidFill>
                  <a:latin typeface="+mn-ea"/>
                </a:rPr>
                <a:t>Part three</a:t>
              </a:r>
              <a:endParaRPr lang="zh-CN" altLang="en-US" sz="4000" dirty="0">
                <a:solidFill>
                  <a:schemeClr val="tx2"/>
                </a:solidFill>
                <a:latin typeface="+mn-ea"/>
              </a:endParaRPr>
            </a:p>
          </p:txBody>
        </p:sp>
        <p:cxnSp>
          <p:nvCxnSpPr>
            <p:cNvPr id="106" name="直接连接符 105"/>
            <p:cNvCxnSpPr/>
            <p:nvPr/>
          </p:nvCxnSpPr>
          <p:spPr>
            <a:xfrm>
              <a:off x="8197" y="3328"/>
              <a:ext cx="0" cy="3503"/>
            </a:xfrm>
            <a:prstGeom prst="line">
              <a:avLst/>
            </a:prstGeom>
          </p:spPr>
          <p:style>
            <a:lnRef idx="1">
              <a:schemeClr val="accent1"/>
            </a:lnRef>
            <a:fillRef idx="0">
              <a:schemeClr val="accent1"/>
            </a:fillRef>
            <a:effectRef idx="0">
              <a:schemeClr val="accent1"/>
            </a:effectRef>
            <a:fontRef idx="minor">
              <a:schemeClr val="tx1"/>
            </a:fontRef>
          </p:style>
        </p:cxnSp>
      </p:grpSp>
    </p:spTree>
  </p:cSld>
  <p:clrMapOvr>
    <a:masterClrMapping/>
  </p:clrMapOvr>
  <p:transition spd="med">
    <p:fade/>
  </p:transition>
</p:sld>
</file>

<file path=ppt/slides/slide22.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pic>
        <p:nvPicPr>
          <p:cNvPr id="4" name="图片 3"/>
          <p:cNvPicPr>
            <a:picLocks noChangeAspect="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647103" y="88191"/>
            <a:ext cx="720664" cy="685732"/>
          </a:xfrm>
          <a:prstGeom prst="rect">
            <a:avLst/>
          </a:prstGeom>
        </p:spPr>
      </p:pic>
      <p:sp>
        <p:nvSpPr>
          <p:cNvPr id="10" name="TextBox 13"/>
          <p:cNvSpPr txBox="1"/>
          <p:nvPr/>
        </p:nvSpPr>
        <p:spPr>
          <a:xfrm>
            <a:off x="1344930" y="285750"/>
            <a:ext cx="7834630" cy="521970"/>
          </a:xfrm>
          <a:prstGeom prst="rect">
            <a:avLst/>
          </a:prstGeom>
          <a:noFill/>
        </p:spPr>
        <p:txBody>
          <a:bodyPr wrap="square" rtlCol="0">
            <a:spAutoFit/>
            <a:scene3d>
              <a:camera prst="orthographicFront"/>
              <a:lightRig rig="soft" dir="t">
                <a:rot lat="0" lon="0" rev="10800000"/>
              </a:lightRig>
            </a:scene3d>
            <a:sp3d>
              <a:bevelT w="27940" h="12700"/>
              <a:contourClr>
                <a:srgbClr val="DDDDDD"/>
              </a:contourClr>
            </a:sp3d>
          </a:bodyPr>
          <a:lstStyle/>
          <a:p>
            <a:pPr eaLnBrk="1" hangingPunct="1"/>
            <a:r>
              <a:rPr lang="en-US" altLang="zh-CN" sz="2800" b="1" dirty="0">
                <a:solidFill>
                  <a:srgbClr val="FFFFFF"/>
                </a:solidFill>
                <a:latin typeface="微软雅黑" panose="020B0503020204020204" pitchFamily="34" charset="-122"/>
                <a:ea typeface="微软雅黑" panose="020B0503020204020204" pitchFamily="34" charset="-122"/>
                <a:sym typeface="+mn-ea"/>
              </a:rPr>
              <a:t>3.1</a:t>
            </a:r>
            <a:r>
              <a:rPr lang="zh-CN" altLang="en-US" sz="2800" b="1" dirty="0">
                <a:solidFill>
                  <a:srgbClr val="FFFFFF"/>
                </a:solidFill>
                <a:latin typeface="微软雅黑" panose="020B0503020204020204" pitchFamily="34" charset="-122"/>
                <a:ea typeface="微软雅黑" panose="020B0503020204020204" pitchFamily="34" charset="-122"/>
                <a:sym typeface="+mn-ea"/>
              </a:rPr>
              <a:t>增值税小规模纳税人减征“六税两费”</a:t>
            </a:r>
          </a:p>
        </p:txBody>
      </p:sp>
      <p:sp>
        <p:nvSpPr>
          <p:cNvPr id="1048830" name="TextBox 1"/>
          <p:cNvSpPr txBox="1"/>
          <p:nvPr/>
        </p:nvSpPr>
        <p:spPr>
          <a:xfrm>
            <a:off x="763270" y="1118235"/>
            <a:ext cx="10280650" cy="5631180"/>
          </a:xfrm>
          <a:prstGeom prst="rect">
            <a:avLst/>
          </a:prstGeom>
          <a:noFill/>
        </p:spPr>
        <p:txBody>
          <a:bodyPr wrap="square">
            <a:spAutoFit/>
          </a:bodyPr>
          <a:lstStyle/>
          <a:p>
            <a:pPr marR="0" defTabSz="914400">
              <a:lnSpc>
                <a:spcPct val="150000"/>
              </a:lnSpc>
              <a:buClrTx/>
              <a:buSzTx/>
              <a:buFont typeface="Arial" panose="020B0604020202020204" pitchFamily="34" charset="0"/>
              <a:buNone/>
            </a:pPr>
            <a:r>
              <a:rPr kumimoji="0" lang="zh-CN" altLang="en-US" sz="2000" b="1" kern="1200" cap="none" spc="0" normalizeH="0" baseline="0" noProof="0" dirty="0">
                <a:solidFill>
                  <a:schemeClr val="tx1"/>
                </a:solidFill>
                <a:latin typeface="微软雅黑" panose="020B0503020204020204" pitchFamily="34" charset="-122"/>
                <a:ea typeface="微软雅黑" panose="020B0503020204020204" pitchFamily="34" charset="-122"/>
                <a:cs typeface="+mn-cs"/>
              </a:rPr>
              <a:t>政策规定</a:t>
            </a:r>
            <a:endParaRPr kumimoji="0" lang="zh-CN" altLang="en-US" sz="2000" kern="1200" cap="none" spc="0" normalizeH="0" baseline="0" noProof="0" dirty="0">
              <a:solidFill>
                <a:schemeClr val="tx1"/>
              </a:solidFill>
              <a:latin typeface="微软雅黑" panose="020B0503020204020204" pitchFamily="34" charset="-122"/>
              <a:ea typeface="微软雅黑" panose="020B0503020204020204" pitchFamily="34" charset="-122"/>
              <a:cs typeface="+mn-cs"/>
            </a:endParaRPr>
          </a:p>
          <a:p>
            <a:pPr marR="0" defTabSz="914400">
              <a:lnSpc>
                <a:spcPct val="150000"/>
              </a:lnSpc>
              <a:buClrTx/>
              <a:buSzTx/>
              <a:buFont typeface="Arial" panose="020B0604020202020204" pitchFamily="34" charset="0"/>
              <a:buNone/>
            </a:pPr>
            <a:r>
              <a:rPr kumimoji="0" lang="en-US" altLang="zh-CN" sz="2000" kern="1200" cap="none" spc="0" normalizeH="0" baseline="0" noProof="0" dirty="0">
                <a:solidFill>
                  <a:schemeClr val="tx1"/>
                </a:solidFill>
                <a:latin typeface="微软雅黑" panose="020B0503020204020204" pitchFamily="34" charset="-122"/>
                <a:ea typeface="微软雅黑" panose="020B0503020204020204" pitchFamily="34" charset="-122"/>
                <a:cs typeface="+mn-cs"/>
              </a:rPr>
              <a:t>       </a:t>
            </a:r>
            <a:r>
              <a:rPr kumimoji="0" sz="2000" kern="1200" cap="none" spc="0" normalizeH="0" baseline="0" noProof="0" dirty="0">
                <a:latin typeface="微软雅黑" panose="020B0503020204020204" pitchFamily="34" charset="-122"/>
                <a:ea typeface="微软雅黑" panose="020B0503020204020204" pitchFamily="34" charset="-122"/>
                <a:cs typeface="+mn-cs"/>
              </a:rPr>
              <a:t>自 2019 年 1 月 1 日至 2021 年 12 月 31 日，</a:t>
            </a:r>
            <a:r>
              <a:rPr kumimoji="0" lang="zh-CN" altLang="en-US" sz="2000" kern="1200" cap="none" spc="0" normalizeH="0" baseline="0" noProof="0" dirty="0">
                <a:solidFill>
                  <a:srgbClr val="FF0000"/>
                </a:solidFill>
                <a:effectLst>
                  <a:outerShdw blurRad="50800" dist="38100" dir="2700000" algn="tl" rotWithShape="0">
                    <a:prstClr val="black">
                      <a:alpha val="40000"/>
                    </a:prstClr>
                  </a:outerShdw>
                </a:effectLst>
                <a:latin typeface="微软雅黑" panose="020B0503020204020204" pitchFamily="34" charset="-122"/>
                <a:ea typeface="微软雅黑" panose="020B0503020204020204" pitchFamily="34" charset="-122"/>
                <a:cs typeface="+mn-cs"/>
              </a:rPr>
              <a:t>增值税小规模纳税人</a:t>
            </a:r>
            <a:r>
              <a:rPr kumimoji="0" sz="2000" kern="1200" cap="none" spc="0" normalizeH="0" baseline="0" noProof="0" dirty="0">
                <a:latin typeface="微软雅黑" panose="020B0503020204020204" pitchFamily="34" charset="-122"/>
                <a:ea typeface="微软雅黑" panose="020B0503020204020204" pitchFamily="34" charset="-122"/>
                <a:cs typeface="+mn-cs"/>
              </a:rPr>
              <a:t>减按</a:t>
            </a:r>
            <a:r>
              <a:rPr kumimoji="0" lang="zh-CN" altLang="en-US" sz="2000" kern="1200" cap="none" spc="0" normalizeH="0" baseline="0" noProof="0" dirty="0">
                <a:solidFill>
                  <a:srgbClr val="FF0000"/>
                </a:solidFill>
                <a:effectLst>
                  <a:outerShdw blurRad="50800" dist="38100" dir="2700000" algn="tl" rotWithShape="0">
                    <a:prstClr val="black">
                      <a:alpha val="40000"/>
                    </a:prstClr>
                  </a:outerShdw>
                </a:effectLst>
                <a:latin typeface="微软雅黑" panose="020B0503020204020204" pitchFamily="34" charset="-122"/>
                <a:ea typeface="微软雅黑" panose="020B0503020204020204" pitchFamily="34" charset="-122"/>
                <a:cs typeface="+mn-cs"/>
              </a:rPr>
              <a:t>50%</a:t>
            </a:r>
            <a:r>
              <a:rPr kumimoji="0" sz="2000" kern="1200" cap="none" spc="0" normalizeH="0" baseline="0" noProof="0" dirty="0">
                <a:latin typeface="微软雅黑" panose="020B0503020204020204" pitchFamily="34" charset="-122"/>
                <a:ea typeface="微软雅黑" panose="020B0503020204020204" pitchFamily="34" charset="-122"/>
                <a:cs typeface="+mn-cs"/>
              </a:rPr>
              <a:t>征收资源税、城市维护建设税、房产税、城镇土地使用税、印花税（不含证券交易印花税）、耕地占用税和教育费附加、 地方教育附加。已依法享受资源税、城市维护建设税、房产税、城镇土地使用税、 印花税、耕地占用税、教育费附加、地方教育附加其他优惠政策的， 可</a:t>
            </a:r>
            <a:r>
              <a:rPr kumimoji="0" lang="zh-CN" altLang="en-US" sz="2000" kern="1200" cap="none" spc="0" normalizeH="0" baseline="0" noProof="0" dirty="0">
                <a:solidFill>
                  <a:srgbClr val="FF0000"/>
                </a:solidFill>
                <a:effectLst>
                  <a:outerShdw blurRad="50800" dist="38100" dir="2700000" algn="tl" rotWithShape="0">
                    <a:prstClr val="black">
                      <a:alpha val="40000"/>
                    </a:prstClr>
                  </a:outerShdw>
                </a:effectLst>
                <a:latin typeface="微软雅黑" panose="020B0503020204020204" pitchFamily="34" charset="-122"/>
                <a:ea typeface="微软雅黑" panose="020B0503020204020204" pitchFamily="34" charset="-122"/>
                <a:cs typeface="+mn-cs"/>
              </a:rPr>
              <a:t>叠加享受</a:t>
            </a:r>
            <a:r>
              <a:rPr kumimoji="0" sz="2000" kern="1200" cap="none" spc="0" normalizeH="0" baseline="0" noProof="0" dirty="0">
                <a:latin typeface="微软雅黑" panose="020B0503020204020204" pitchFamily="34" charset="-122"/>
                <a:ea typeface="微软雅黑" panose="020B0503020204020204" pitchFamily="34" charset="-122"/>
                <a:cs typeface="+mn-cs"/>
              </a:rPr>
              <a:t>此项优惠政策。</a:t>
            </a:r>
          </a:p>
          <a:p>
            <a:pPr marR="0" defTabSz="914400">
              <a:lnSpc>
                <a:spcPct val="150000"/>
              </a:lnSpc>
              <a:buClrTx/>
              <a:buSzTx/>
              <a:buFont typeface="Arial" panose="020B0604020202020204" pitchFamily="34" charset="0"/>
              <a:buNone/>
            </a:pPr>
            <a:endParaRPr kumimoji="0" lang="zh-CN" altLang="en-US" sz="2000" kern="1200" cap="none" spc="0" normalizeH="0" baseline="0" noProof="0" dirty="0">
              <a:solidFill>
                <a:schemeClr val="tx1"/>
              </a:solidFill>
              <a:latin typeface="微软雅黑" panose="020B0503020204020204" pitchFamily="34" charset="-122"/>
              <a:ea typeface="微软雅黑" panose="020B0503020204020204" pitchFamily="34" charset="-122"/>
              <a:cs typeface="+mn-cs"/>
            </a:endParaRPr>
          </a:p>
          <a:p>
            <a:pPr marR="0" defTabSz="914400">
              <a:lnSpc>
                <a:spcPct val="150000"/>
              </a:lnSpc>
              <a:buClrTx/>
              <a:buSzTx/>
              <a:buFont typeface="Arial" panose="020B0604020202020204" pitchFamily="34" charset="0"/>
              <a:buNone/>
            </a:pPr>
            <a:r>
              <a:rPr kumimoji="0" lang="en-US" altLang="zh-CN" sz="2000" kern="1200" cap="none" spc="0" normalizeH="0" baseline="0" noProof="0" dirty="0">
                <a:solidFill>
                  <a:schemeClr val="tx1"/>
                </a:solidFill>
                <a:latin typeface="微软雅黑" panose="020B0503020204020204" pitchFamily="34" charset="-122"/>
                <a:ea typeface="微软雅黑" panose="020B0503020204020204" pitchFamily="34" charset="-122"/>
                <a:cs typeface="+mn-cs"/>
              </a:rPr>
              <a:t>       </a:t>
            </a:r>
            <a:r>
              <a:rPr kumimoji="0" lang="zh-CN" altLang="en-US" sz="2000" b="1" kern="1200" cap="none" spc="0" normalizeH="0" baseline="0" noProof="0" dirty="0">
                <a:solidFill>
                  <a:schemeClr val="tx1"/>
                </a:solidFill>
                <a:latin typeface="微软雅黑" panose="020B0503020204020204" pitchFamily="34" charset="-122"/>
                <a:ea typeface="微软雅黑" panose="020B0503020204020204" pitchFamily="34" charset="-122"/>
                <a:cs typeface="+mn-cs"/>
              </a:rPr>
              <a:t>政策文件：</a:t>
            </a:r>
            <a:endParaRPr kumimoji="0" lang="zh-CN" altLang="en-US" sz="2000" kern="1200" cap="none" spc="0" normalizeH="0" baseline="0" noProof="0" dirty="0">
              <a:solidFill>
                <a:schemeClr val="tx1"/>
              </a:solidFill>
              <a:latin typeface="微软雅黑" panose="020B0503020204020204" pitchFamily="34" charset="-122"/>
              <a:ea typeface="微软雅黑" panose="020B0503020204020204" pitchFamily="34" charset="-122"/>
              <a:cs typeface="+mn-cs"/>
            </a:endParaRPr>
          </a:p>
          <a:p>
            <a:pPr marR="0" defTabSz="914400">
              <a:lnSpc>
                <a:spcPct val="150000"/>
              </a:lnSpc>
              <a:buClrTx/>
              <a:buSzTx/>
              <a:buFont typeface="Arial" panose="020B0604020202020204" pitchFamily="34" charset="0"/>
              <a:buNone/>
            </a:pPr>
            <a:r>
              <a:rPr kumimoji="0" lang="zh-CN" altLang="en-US" sz="2000" kern="1200" cap="none" spc="0" normalizeH="0" baseline="0" noProof="0" dirty="0">
                <a:solidFill>
                  <a:schemeClr val="tx1"/>
                </a:solidFill>
                <a:latin typeface="微软雅黑" panose="020B0503020204020204" pitchFamily="34" charset="-122"/>
                <a:ea typeface="微软雅黑" panose="020B0503020204020204" pitchFamily="34" charset="-122"/>
                <a:cs typeface="+mn-cs"/>
              </a:rPr>
              <a:t> </a:t>
            </a:r>
            <a:r>
              <a:rPr kumimoji="0" lang="en-US" altLang="zh-CN" sz="2000" kern="1200" cap="none" spc="0" normalizeH="0" baseline="0" noProof="0" dirty="0">
                <a:solidFill>
                  <a:schemeClr val="tx1"/>
                </a:solidFill>
                <a:latin typeface="微软雅黑" panose="020B0503020204020204" pitchFamily="34" charset="-122"/>
                <a:ea typeface="微软雅黑" panose="020B0503020204020204" pitchFamily="34" charset="-122"/>
                <a:cs typeface="+mn-cs"/>
              </a:rPr>
              <a:t>      1. </a:t>
            </a:r>
            <a:r>
              <a:rPr kumimoji="0" sz="2000" kern="1200" cap="none" spc="0" normalizeH="0" baseline="0" noProof="0" dirty="0">
                <a:solidFill>
                  <a:schemeClr val="tx1"/>
                </a:solidFill>
                <a:latin typeface="微软雅黑" panose="020B0503020204020204" pitchFamily="34" charset="-122"/>
                <a:ea typeface="微软雅黑" panose="020B0503020204020204" pitchFamily="34" charset="-122"/>
                <a:cs typeface="+mn-cs"/>
              </a:rPr>
              <a:t>《财政部 税务总局关于实施小微企业普惠性税收减免政策的通知》（财税〔2019〕13 号）第三条、第四条 </a:t>
            </a:r>
          </a:p>
          <a:p>
            <a:pPr marR="0" defTabSz="914400">
              <a:lnSpc>
                <a:spcPct val="150000"/>
              </a:lnSpc>
              <a:buClrTx/>
              <a:buSzTx/>
              <a:buFont typeface="Arial" panose="020B0604020202020204" pitchFamily="34" charset="0"/>
              <a:buNone/>
            </a:pPr>
            <a:r>
              <a:rPr kumimoji="0" sz="2000" kern="1200" cap="none" spc="0" normalizeH="0" baseline="0" noProof="0" dirty="0">
                <a:solidFill>
                  <a:schemeClr val="tx1"/>
                </a:solidFill>
                <a:latin typeface="微软雅黑" panose="020B0503020204020204" pitchFamily="34" charset="-122"/>
                <a:ea typeface="微软雅黑" panose="020B0503020204020204" pitchFamily="34" charset="-122"/>
                <a:cs typeface="+mn-cs"/>
              </a:rPr>
              <a:t>       2</a:t>
            </a:r>
            <a:r>
              <a:rPr lang="en-US" altLang="zh-CN" sz="2000" noProof="0" dirty="0">
                <a:latin typeface="微软雅黑" panose="020B0503020204020204" pitchFamily="34" charset="-122"/>
                <a:ea typeface="微软雅黑" panose="020B0503020204020204" pitchFamily="34" charset="-122"/>
                <a:sym typeface="+mn-ea"/>
              </a:rPr>
              <a:t>. </a:t>
            </a:r>
            <a:r>
              <a:rPr sz="2000" noProof="0" dirty="0">
                <a:latin typeface="微软雅黑" panose="020B0503020204020204" pitchFamily="34" charset="-122"/>
                <a:ea typeface="微软雅黑" panose="020B0503020204020204" pitchFamily="34" charset="-122"/>
                <a:sym typeface="+mn-ea"/>
              </a:rPr>
              <a:t>《</a:t>
            </a:r>
            <a:r>
              <a:rPr kumimoji="0" sz="2000" kern="1200" cap="none" spc="0" normalizeH="0" baseline="0" noProof="0" dirty="0">
                <a:solidFill>
                  <a:schemeClr val="tx1"/>
                </a:solidFill>
                <a:latin typeface="微软雅黑" panose="020B0503020204020204" pitchFamily="34" charset="-122"/>
                <a:ea typeface="微软雅黑" panose="020B0503020204020204" pitchFamily="34" charset="-122"/>
                <a:cs typeface="+mn-cs"/>
              </a:rPr>
              <a:t>国家税务总局关于增值税小规模纳税人地方税种和相关附加减征政策有关征管问题的公告》（2019 年第 5 号）</a:t>
            </a:r>
          </a:p>
        </p:txBody>
      </p:sp>
    </p:spTree>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rotWithShape="1">
          <a:blip r:embed="rId4"/>
          <a:stretch>
            <a:fillRect/>
          </a:stretch>
        </a:blipFill>
        <a:effectLst/>
      </p:bgPr>
    </p:bg>
    <p:spTree>
      <p:nvGrpSpPr>
        <p:cNvPr id="1" name=""/>
        <p:cNvGrpSpPr/>
        <p:nvPr/>
      </p:nvGrpSpPr>
      <p:grpSpPr>
        <a:xfrm>
          <a:off x="0" y="0"/>
          <a:ext cx="0" cy="0"/>
          <a:chOff x="0" y="0"/>
          <a:chExt cx="0" cy="0"/>
        </a:xfrm>
      </p:grpSpPr>
      <p:pic>
        <p:nvPicPr>
          <p:cNvPr id="4" name="图片 3"/>
          <p:cNvPicPr>
            <a:picLocks noChangeAspect="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647103" y="88191"/>
            <a:ext cx="720664" cy="685732"/>
          </a:xfrm>
          <a:prstGeom prst="rect">
            <a:avLst/>
          </a:prstGeom>
        </p:spPr>
      </p:pic>
      <p:sp>
        <p:nvSpPr>
          <p:cNvPr id="10" name="TextBox 13"/>
          <p:cNvSpPr txBox="1"/>
          <p:nvPr/>
        </p:nvSpPr>
        <p:spPr>
          <a:xfrm>
            <a:off x="1344930" y="285750"/>
            <a:ext cx="7834630" cy="521970"/>
          </a:xfrm>
          <a:prstGeom prst="rect">
            <a:avLst/>
          </a:prstGeom>
          <a:noFill/>
        </p:spPr>
        <p:txBody>
          <a:bodyPr wrap="square" rtlCol="0">
            <a:spAutoFit/>
            <a:scene3d>
              <a:camera prst="orthographicFront"/>
              <a:lightRig rig="soft" dir="t">
                <a:rot lat="0" lon="0" rev="10800000"/>
              </a:lightRig>
            </a:scene3d>
            <a:sp3d>
              <a:bevelT w="27940" h="12700"/>
              <a:contourClr>
                <a:srgbClr val="DDDDDD"/>
              </a:contourClr>
            </a:sp3d>
          </a:bodyPr>
          <a:lstStyle/>
          <a:p>
            <a:pPr eaLnBrk="1" hangingPunct="1"/>
            <a:r>
              <a:rPr lang="en-US" altLang="zh-CN" sz="2800" b="1" dirty="0">
                <a:solidFill>
                  <a:srgbClr val="FFFFFF"/>
                </a:solidFill>
                <a:latin typeface="微软雅黑" panose="020B0503020204020204" pitchFamily="34" charset="-122"/>
                <a:ea typeface="微软雅黑" panose="020B0503020204020204" pitchFamily="34" charset="-122"/>
                <a:sym typeface="+mn-ea"/>
              </a:rPr>
              <a:t>3.2</a:t>
            </a:r>
            <a:r>
              <a:rPr lang="zh-CN" altLang="en-US" sz="2800" b="1" dirty="0">
                <a:solidFill>
                  <a:srgbClr val="FFFFFF"/>
                </a:solidFill>
                <a:latin typeface="微软雅黑" panose="020B0503020204020204" pitchFamily="34" charset="-122"/>
                <a:ea typeface="微软雅黑" panose="020B0503020204020204" pitchFamily="34" charset="-122"/>
                <a:sym typeface="+mn-ea"/>
              </a:rPr>
              <a:t>残疾人就业保障金减免政策</a:t>
            </a:r>
          </a:p>
        </p:txBody>
      </p:sp>
      <p:sp>
        <p:nvSpPr>
          <p:cNvPr id="1048830" name="TextBox 1"/>
          <p:cNvSpPr txBox="1"/>
          <p:nvPr/>
        </p:nvSpPr>
        <p:spPr>
          <a:xfrm>
            <a:off x="763270" y="1118235"/>
            <a:ext cx="10280650" cy="5169535"/>
          </a:xfrm>
          <a:prstGeom prst="rect">
            <a:avLst/>
          </a:prstGeom>
          <a:noFill/>
        </p:spPr>
        <p:txBody>
          <a:bodyPr wrap="square">
            <a:spAutoFit/>
          </a:bodyPr>
          <a:lstStyle/>
          <a:p>
            <a:pPr>
              <a:lnSpc>
                <a:spcPct val="150000"/>
              </a:lnSpc>
            </a:pPr>
            <a:r>
              <a:rPr kumimoji="0" lang="zh-CN" altLang="en-US" sz="2000" b="1" kern="1200" cap="none" spc="0" normalizeH="0" baseline="0" noProof="0" dirty="0">
                <a:solidFill>
                  <a:schemeClr val="tx1"/>
                </a:solidFill>
                <a:latin typeface="微软雅黑" panose="020B0503020204020204" pitchFamily="34" charset="-122"/>
                <a:ea typeface="微软雅黑" panose="020B0503020204020204" pitchFamily="34" charset="-122"/>
                <a:cs typeface="+mn-cs"/>
              </a:rPr>
              <a:t>政策</a:t>
            </a:r>
            <a:r>
              <a:rPr kumimoji="0" lang="zh-CN" altLang="en-US" sz="2000" b="1" kern="1200" cap="none" spc="0" normalizeH="0" baseline="0" noProof="0" dirty="0" smtClean="0">
                <a:solidFill>
                  <a:schemeClr val="tx1"/>
                </a:solidFill>
                <a:latin typeface="微软雅黑" panose="020B0503020204020204" pitchFamily="34" charset="-122"/>
                <a:ea typeface="微软雅黑" panose="020B0503020204020204" pitchFamily="34" charset="-122"/>
                <a:cs typeface="+mn-cs"/>
              </a:rPr>
              <a:t>规定</a:t>
            </a:r>
            <a:r>
              <a:rPr lang="zh-CN" altLang="en-US" sz="2000" dirty="0">
                <a:latin typeface="微软雅黑" panose="020B0503020204020204" pitchFamily="34" charset="-122"/>
                <a:ea typeface="微软雅黑" panose="020B0503020204020204" pitchFamily="34" charset="-122"/>
              </a:rPr>
              <a:t>（</a:t>
            </a:r>
            <a:r>
              <a:rPr lang="en-US" altLang="zh-CN" sz="2000" dirty="0" smtClean="0">
                <a:latin typeface="微软雅黑" panose="020B0503020204020204" pitchFamily="34" charset="-122"/>
                <a:ea typeface="微软雅黑" panose="020B0503020204020204" pitchFamily="34" charset="-122"/>
              </a:rPr>
              <a:t>2020 </a:t>
            </a:r>
            <a:r>
              <a:rPr lang="zh-CN" altLang="en-US" sz="2000" dirty="0">
                <a:latin typeface="微软雅黑" panose="020B0503020204020204" pitchFamily="34" charset="-122"/>
                <a:ea typeface="微软雅黑" panose="020B0503020204020204" pitchFamily="34" charset="-122"/>
              </a:rPr>
              <a:t>年 </a:t>
            </a:r>
            <a:r>
              <a:rPr lang="en-US" altLang="zh-CN" sz="2000" dirty="0">
                <a:latin typeface="微软雅黑" panose="020B0503020204020204" pitchFamily="34" charset="-122"/>
                <a:ea typeface="微软雅黑" panose="020B0503020204020204" pitchFamily="34" charset="-122"/>
              </a:rPr>
              <a:t>1 </a:t>
            </a:r>
            <a:r>
              <a:rPr lang="zh-CN" altLang="en-US" sz="2000" dirty="0">
                <a:latin typeface="微软雅黑" panose="020B0503020204020204" pitchFamily="34" charset="-122"/>
                <a:ea typeface="微软雅黑" panose="020B0503020204020204" pitchFamily="34" charset="-122"/>
              </a:rPr>
              <a:t>月 </a:t>
            </a:r>
            <a:r>
              <a:rPr lang="en-US" altLang="zh-CN" sz="2000" dirty="0">
                <a:latin typeface="微软雅黑" panose="020B0503020204020204" pitchFamily="34" charset="-122"/>
                <a:ea typeface="微软雅黑" panose="020B0503020204020204" pitchFamily="34" charset="-122"/>
              </a:rPr>
              <a:t>1 </a:t>
            </a:r>
            <a:r>
              <a:rPr lang="zh-CN" altLang="en-US" sz="2000" dirty="0">
                <a:latin typeface="微软雅黑" panose="020B0503020204020204" pitchFamily="34" charset="-122"/>
                <a:ea typeface="微软雅黑" panose="020B0503020204020204" pitchFamily="34" charset="-122"/>
              </a:rPr>
              <a:t>日至 </a:t>
            </a:r>
            <a:r>
              <a:rPr lang="en-US" altLang="zh-CN" sz="2000" dirty="0" smtClean="0">
                <a:latin typeface="微软雅黑" panose="020B0503020204020204" pitchFamily="34" charset="-122"/>
                <a:ea typeface="微软雅黑" panose="020B0503020204020204" pitchFamily="34" charset="-122"/>
              </a:rPr>
              <a:t>2022 </a:t>
            </a:r>
            <a:r>
              <a:rPr lang="zh-CN" altLang="en-US" sz="2000" dirty="0">
                <a:latin typeface="微软雅黑" panose="020B0503020204020204" pitchFamily="34" charset="-122"/>
                <a:ea typeface="微软雅黑" panose="020B0503020204020204" pitchFamily="34" charset="-122"/>
              </a:rPr>
              <a:t>年 </a:t>
            </a:r>
            <a:r>
              <a:rPr lang="en-US" altLang="zh-CN" sz="2000" dirty="0">
                <a:latin typeface="微软雅黑" panose="020B0503020204020204" pitchFamily="34" charset="-122"/>
                <a:ea typeface="微软雅黑" panose="020B0503020204020204" pitchFamily="34" charset="-122"/>
              </a:rPr>
              <a:t>12 </a:t>
            </a:r>
            <a:r>
              <a:rPr lang="zh-CN" altLang="en-US" sz="2000" dirty="0">
                <a:latin typeface="微软雅黑" panose="020B0503020204020204" pitchFamily="34" charset="-122"/>
                <a:ea typeface="微软雅黑" panose="020B0503020204020204" pitchFamily="34" charset="-122"/>
              </a:rPr>
              <a:t>月 </a:t>
            </a:r>
            <a:r>
              <a:rPr lang="en-US" altLang="zh-CN" sz="2000" dirty="0">
                <a:latin typeface="微软雅黑" panose="020B0503020204020204" pitchFamily="34" charset="-122"/>
                <a:ea typeface="微软雅黑" panose="020B0503020204020204" pitchFamily="34" charset="-122"/>
              </a:rPr>
              <a:t>31 </a:t>
            </a:r>
            <a:r>
              <a:rPr lang="zh-CN" altLang="en-US" sz="2000" dirty="0" smtClean="0">
                <a:latin typeface="微软雅黑" panose="020B0503020204020204" pitchFamily="34" charset="-122"/>
                <a:ea typeface="微软雅黑" panose="020B0503020204020204" pitchFamily="34" charset="-122"/>
              </a:rPr>
              <a:t>日）</a:t>
            </a:r>
            <a:endParaRPr kumimoji="0" lang="zh-CN" altLang="en-US" sz="2000" b="1" kern="1200" cap="none" spc="0" normalizeH="0" baseline="0" noProof="0" dirty="0">
              <a:solidFill>
                <a:schemeClr val="tx1"/>
              </a:solidFill>
              <a:latin typeface="微软雅黑" panose="020B0503020204020204" pitchFamily="34" charset="-122"/>
              <a:ea typeface="微软雅黑" panose="020B0503020204020204" pitchFamily="34" charset="-122"/>
              <a:cs typeface="+mn-cs"/>
            </a:endParaRPr>
          </a:p>
          <a:p>
            <a:pPr marR="0" defTabSz="914400">
              <a:lnSpc>
                <a:spcPct val="150000"/>
              </a:lnSpc>
              <a:buClrTx/>
              <a:buSzTx/>
              <a:buFont typeface="Arial" panose="020B0604020202020204" pitchFamily="34" charset="0"/>
              <a:buNone/>
            </a:pPr>
            <a:endParaRPr kumimoji="0" lang="zh-CN" altLang="en-US" sz="2000" b="1" kern="1200" cap="none" spc="0" normalizeH="0" baseline="0" noProof="0" dirty="0">
              <a:solidFill>
                <a:schemeClr val="tx1"/>
              </a:solidFill>
              <a:latin typeface="微软雅黑" panose="020B0503020204020204" pitchFamily="34" charset="-122"/>
              <a:ea typeface="微软雅黑" panose="020B0503020204020204" pitchFamily="34" charset="-122"/>
              <a:cs typeface="+mn-cs"/>
            </a:endParaRPr>
          </a:p>
          <a:p>
            <a:pPr marR="0" defTabSz="914400">
              <a:lnSpc>
                <a:spcPct val="150000"/>
              </a:lnSpc>
              <a:buClrTx/>
              <a:buSzTx/>
              <a:buFont typeface="Arial" panose="020B0604020202020204" pitchFamily="34" charset="0"/>
              <a:buNone/>
            </a:pPr>
            <a:endParaRPr kumimoji="0" lang="zh-CN" altLang="en-US" sz="2000" b="1" kern="1200" cap="none" spc="0" normalizeH="0" baseline="0" noProof="0" dirty="0">
              <a:solidFill>
                <a:schemeClr val="tx1"/>
              </a:solidFill>
              <a:latin typeface="微软雅黑" panose="020B0503020204020204" pitchFamily="34" charset="-122"/>
              <a:ea typeface="微软雅黑" panose="020B0503020204020204" pitchFamily="34" charset="-122"/>
              <a:cs typeface="+mn-cs"/>
            </a:endParaRPr>
          </a:p>
          <a:p>
            <a:pPr marR="0" defTabSz="914400">
              <a:lnSpc>
                <a:spcPct val="150000"/>
              </a:lnSpc>
              <a:buClrTx/>
              <a:buSzTx/>
              <a:buFont typeface="Arial" panose="020B0604020202020204" pitchFamily="34" charset="0"/>
              <a:buNone/>
            </a:pPr>
            <a:endParaRPr kumimoji="0" lang="zh-CN" altLang="en-US" sz="2000" kern="1200" cap="none" spc="0" normalizeH="0" baseline="0" noProof="0" dirty="0">
              <a:solidFill>
                <a:schemeClr val="tx1"/>
              </a:solidFill>
              <a:latin typeface="微软雅黑" panose="020B0503020204020204" pitchFamily="34" charset="-122"/>
              <a:ea typeface="微软雅黑" panose="020B0503020204020204" pitchFamily="34" charset="-122"/>
              <a:cs typeface="+mn-cs"/>
            </a:endParaRPr>
          </a:p>
          <a:p>
            <a:pPr marR="0" defTabSz="914400">
              <a:lnSpc>
                <a:spcPct val="150000"/>
              </a:lnSpc>
              <a:buClrTx/>
              <a:buSzTx/>
              <a:buFont typeface="Arial" panose="020B0604020202020204" pitchFamily="34" charset="0"/>
              <a:buNone/>
            </a:pPr>
            <a:endParaRPr kumimoji="0" lang="zh-CN" altLang="en-US" sz="2000" kern="1200" cap="none" spc="0" normalizeH="0" baseline="0" noProof="0" dirty="0">
              <a:solidFill>
                <a:schemeClr val="tx1"/>
              </a:solidFill>
              <a:latin typeface="微软雅黑" panose="020B0503020204020204" pitchFamily="34" charset="-122"/>
              <a:ea typeface="微软雅黑" panose="020B0503020204020204" pitchFamily="34" charset="-122"/>
              <a:cs typeface="+mn-cs"/>
            </a:endParaRPr>
          </a:p>
          <a:p>
            <a:pPr marR="0" defTabSz="914400">
              <a:lnSpc>
                <a:spcPct val="150000"/>
              </a:lnSpc>
              <a:buClrTx/>
              <a:buSzTx/>
              <a:buFont typeface="Arial" panose="020B0604020202020204" pitchFamily="34" charset="0"/>
              <a:buNone/>
            </a:pPr>
            <a:r>
              <a:rPr kumimoji="0" lang="en-US" altLang="zh-CN" sz="2000" kern="1200" cap="none" spc="0" normalizeH="0" baseline="0" noProof="0" dirty="0">
                <a:solidFill>
                  <a:schemeClr val="tx1"/>
                </a:solidFill>
                <a:latin typeface="微软雅黑" panose="020B0503020204020204" pitchFamily="34" charset="-122"/>
                <a:ea typeface="微软雅黑" panose="020B0503020204020204" pitchFamily="34" charset="-122"/>
                <a:cs typeface="+mn-cs"/>
              </a:rPr>
              <a:t>      </a:t>
            </a:r>
            <a:endParaRPr kumimoji="0" sz="2000" kern="1200" cap="none" spc="0" normalizeH="0" baseline="0" noProof="0" dirty="0">
              <a:latin typeface="微软雅黑" panose="020B0503020204020204" pitchFamily="34" charset="-122"/>
              <a:ea typeface="微软雅黑" panose="020B0503020204020204" pitchFamily="34" charset="-122"/>
              <a:cs typeface="+mn-cs"/>
            </a:endParaRPr>
          </a:p>
          <a:p>
            <a:pPr marR="0" defTabSz="914400">
              <a:lnSpc>
                <a:spcPct val="150000"/>
              </a:lnSpc>
              <a:buClrTx/>
              <a:buSzTx/>
              <a:buFont typeface="Arial" panose="020B0604020202020204" pitchFamily="34" charset="0"/>
              <a:buNone/>
            </a:pPr>
            <a:endParaRPr kumimoji="0" lang="zh-CN" altLang="en-US" sz="2000" kern="1200" cap="none" spc="0" normalizeH="0" baseline="0" noProof="0" dirty="0">
              <a:solidFill>
                <a:schemeClr val="tx1"/>
              </a:solidFill>
              <a:latin typeface="微软雅黑" panose="020B0503020204020204" pitchFamily="34" charset="-122"/>
              <a:ea typeface="微软雅黑" panose="020B0503020204020204" pitchFamily="34" charset="-122"/>
              <a:cs typeface="+mn-cs"/>
            </a:endParaRPr>
          </a:p>
          <a:p>
            <a:pPr marR="0" defTabSz="914400">
              <a:lnSpc>
                <a:spcPct val="150000"/>
              </a:lnSpc>
              <a:buClrTx/>
              <a:buSzTx/>
              <a:buFont typeface="Arial" panose="020B0604020202020204" pitchFamily="34" charset="0"/>
              <a:buNone/>
            </a:pPr>
            <a:r>
              <a:rPr kumimoji="0" lang="en-US" altLang="zh-CN" sz="2000" kern="1200" cap="none" spc="0" normalizeH="0" baseline="0" noProof="0" dirty="0">
                <a:solidFill>
                  <a:schemeClr val="tx1"/>
                </a:solidFill>
                <a:latin typeface="微软雅黑" panose="020B0503020204020204" pitchFamily="34" charset="-122"/>
                <a:ea typeface="微软雅黑" panose="020B0503020204020204" pitchFamily="34" charset="-122"/>
                <a:cs typeface="+mn-cs"/>
              </a:rPr>
              <a:t>       </a:t>
            </a:r>
          </a:p>
          <a:p>
            <a:pPr marR="0" defTabSz="914400">
              <a:lnSpc>
                <a:spcPct val="150000"/>
              </a:lnSpc>
              <a:buClrTx/>
              <a:buSzTx/>
              <a:buFont typeface="Arial" panose="020B0604020202020204" pitchFamily="34" charset="0"/>
              <a:buNone/>
            </a:pPr>
            <a:endParaRPr kumimoji="0" lang="en-US" altLang="zh-CN" sz="2000" b="1" kern="1200" cap="none" spc="0" normalizeH="0" baseline="0" noProof="0" dirty="0">
              <a:solidFill>
                <a:schemeClr val="tx1"/>
              </a:solidFill>
              <a:latin typeface="微软雅黑" panose="020B0503020204020204" pitchFamily="34" charset="-122"/>
              <a:ea typeface="微软雅黑" panose="020B0503020204020204" pitchFamily="34" charset="-122"/>
              <a:cs typeface="+mn-cs"/>
            </a:endParaRPr>
          </a:p>
          <a:p>
            <a:pPr marR="0" defTabSz="914400">
              <a:lnSpc>
                <a:spcPct val="150000"/>
              </a:lnSpc>
              <a:buClrTx/>
              <a:buSzTx/>
              <a:buFont typeface="Arial" panose="020B0604020202020204" pitchFamily="34" charset="0"/>
              <a:buNone/>
            </a:pPr>
            <a:r>
              <a:rPr kumimoji="0" lang="zh-CN" altLang="en-US" sz="2000" b="1" kern="1200" cap="none" spc="0" normalizeH="0" baseline="0" noProof="0" dirty="0">
                <a:solidFill>
                  <a:schemeClr val="tx1"/>
                </a:solidFill>
                <a:latin typeface="微软雅黑" panose="020B0503020204020204" pitchFamily="34" charset="-122"/>
                <a:ea typeface="微软雅黑" panose="020B0503020204020204" pitchFamily="34" charset="-122"/>
                <a:cs typeface="+mn-cs"/>
              </a:rPr>
              <a:t>政策文件：</a:t>
            </a:r>
            <a:endParaRPr kumimoji="0" lang="zh-CN" altLang="en-US" sz="2000" kern="1200" cap="none" spc="0" normalizeH="0" baseline="0" noProof="0" dirty="0">
              <a:solidFill>
                <a:schemeClr val="tx1"/>
              </a:solidFill>
              <a:latin typeface="微软雅黑" panose="020B0503020204020204" pitchFamily="34" charset="-122"/>
              <a:ea typeface="微软雅黑" panose="020B0503020204020204" pitchFamily="34" charset="-122"/>
              <a:cs typeface="+mn-cs"/>
            </a:endParaRPr>
          </a:p>
          <a:p>
            <a:pPr marR="0" defTabSz="914400">
              <a:lnSpc>
                <a:spcPct val="150000"/>
              </a:lnSpc>
              <a:buClrTx/>
              <a:buSzTx/>
              <a:buFont typeface="Arial" panose="020B0604020202020204" pitchFamily="34" charset="0"/>
              <a:buNone/>
            </a:pPr>
            <a:r>
              <a:rPr kumimoji="0" lang="zh-CN" altLang="en-US" sz="2000" kern="1200" cap="none" spc="0" normalizeH="0" baseline="0" noProof="0" dirty="0">
                <a:solidFill>
                  <a:schemeClr val="tx1"/>
                </a:solidFill>
                <a:latin typeface="微软雅黑" panose="020B0503020204020204" pitchFamily="34" charset="-122"/>
                <a:ea typeface="微软雅黑" panose="020B0503020204020204" pitchFamily="34" charset="-122"/>
                <a:cs typeface="+mn-cs"/>
              </a:rPr>
              <a:t> </a:t>
            </a:r>
            <a:r>
              <a:rPr kumimoji="0" lang="en-US" altLang="zh-CN" sz="2000" kern="1200" cap="none" spc="0" normalizeH="0" baseline="0" noProof="0" dirty="0">
                <a:solidFill>
                  <a:schemeClr val="tx1"/>
                </a:solidFill>
                <a:latin typeface="微软雅黑" panose="020B0503020204020204" pitchFamily="34" charset="-122"/>
                <a:ea typeface="微软雅黑" panose="020B0503020204020204" pitchFamily="34" charset="-122"/>
                <a:cs typeface="+mn-cs"/>
              </a:rPr>
              <a:t>      1. </a:t>
            </a:r>
            <a:r>
              <a:rPr kumimoji="0" sz="2000" kern="1200" cap="none" spc="0" normalizeH="0" baseline="0" noProof="0" dirty="0">
                <a:solidFill>
                  <a:schemeClr val="tx1"/>
                </a:solidFill>
                <a:latin typeface="微软雅黑" panose="020B0503020204020204" pitchFamily="34" charset="-122"/>
                <a:ea typeface="微软雅黑" panose="020B0503020204020204" pitchFamily="34" charset="-122"/>
                <a:cs typeface="+mn-cs"/>
              </a:rPr>
              <a:t>《财政部关于调整残疾人就业保障金征收政策的公告》（2019 年 第 98 号）</a:t>
            </a:r>
          </a:p>
        </p:txBody>
      </p:sp>
      <p:graphicFrame>
        <p:nvGraphicFramePr>
          <p:cNvPr id="9" name="表格 8"/>
          <p:cNvGraphicFramePr>
            <a:graphicFrameLocks noGrp="1"/>
          </p:cNvGraphicFramePr>
          <p:nvPr>
            <p:custDataLst>
              <p:tags r:id="rId1"/>
            </p:custDataLst>
          </p:nvPr>
        </p:nvGraphicFramePr>
        <p:xfrm>
          <a:off x="864510" y="1774704"/>
          <a:ext cx="10603643" cy="3241675"/>
        </p:xfrm>
        <a:graphic>
          <a:graphicData uri="http://schemas.openxmlformats.org/drawingml/2006/table">
            <a:tbl>
              <a:tblPr firstRow="1" bandRow="1">
                <a:tableStyleId>{5DA37D80-6434-44D0-A028-1B22A696006F}</a:tableStyleId>
              </a:tblPr>
              <a:tblGrid>
                <a:gridCol w="1717675"/>
                <a:gridCol w="6162675"/>
                <a:gridCol w="2723293"/>
              </a:tblGrid>
              <a:tr h="648335">
                <a:tc>
                  <a:txBody>
                    <a:bodyPr/>
                    <a:lstStyle/>
                    <a:p>
                      <a:pPr algn="ctr"/>
                      <a:r>
                        <a:rPr lang="zh-CN" altLang="en-US" sz="2000" dirty="0">
                          <a:latin typeface="微软雅黑" panose="020B0503020204020204" pitchFamily="34" charset="-122"/>
                          <a:ea typeface="微软雅黑" panose="020B0503020204020204" pitchFamily="34" charset="-122"/>
                        </a:rPr>
                        <a:t>减免类型</a:t>
                      </a:r>
                    </a:p>
                  </a:txBody>
                  <a:tcPr anchor="ctr"/>
                </a:tc>
                <a:tc>
                  <a:txBody>
                    <a:bodyPr/>
                    <a:lstStyle/>
                    <a:p>
                      <a:pPr algn="ctr">
                        <a:buNone/>
                      </a:pPr>
                      <a:r>
                        <a:rPr lang="zh-CN" altLang="en-US" sz="2000" dirty="0">
                          <a:latin typeface="微软雅黑" panose="020B0503020204020204" pitchFamily="34" charset="-122"/>
                          <a:ea typeface="微软雅黑" panose="020B0503020204020204" pitchFamily="34" charset="-122"/>
                        </a:rPr>
                        <a:t>减免条件</a:t>
                      </a:r>
                    </a:p>
                  </a:txBody>
                  <a:tcPr anchor="ctr"/>
                </a:tc>
                <a:tc>
                  <a:txBody>
                    <a:bodyPr/>
                    <a:lstStyle/>
                    <a:p>
                      <a:pPr algn="ctr"/>
                      <a:r>
                        <a:rPr lang="zh-CN" altLang="en-US" sz="2000" dirty="0">
                          <a:latin typeface="微软雅黑" panose="020B0503020204020204" pitchFamily="34" charset="-122"/>
                          <a:ea typeface="微软雅黑" panose="020B0503020204020204" pitchFamily="34" charset="-122"/>
                        </a:rPr>
                        <a:t>减免标准</a:t>
                      </a:r>
                    </a:p>
                  </a:txBody>
                  <a:tcPr anchor="ctr"/>
                </a:tc>
              </a:tr>
              <a:tr h="648335">
                <a:tc rowSpan="3">
                  <a:txBody>
                    <a:bodyPr/>
                    <a:lstStyle/>
                    <a:p>
                      <a:pPr algn="l"/>
                      <a:r>
                        <a:rPr lang="zh-CN" altLang="en-US" dirty="0">
                          <a:latin typeface="微软雅黑" panose="020B0503020204020204" pitchFamily="34" charset="-122"/>
                          <a:ea typeface="微软雅黑" panose="020B0503020204020204" pitchFamily="34" charset="-122"/>
                        </a:rPr>
                        <a:t>分档征收</a:t>
                      </a:r>
                    </a:p>
                  </a:txBody>
                  <a:tcPr anchor="ctr"/>
                </a:tc>
                <a:tc>
                  <a:txBody>
                    <a:bodyPr/>
                    <a:lstStyle/>
                    <a:p>
                      <a:pPr algn="l"/>
                      <a:r>
                        <a:rPr lang="zh-CN" altLang="en-US" dirty="0">
                          <a:latin typeface="微软雅黑" panose="020B0503020204020204" pitchFamily="34" charset="-122"/>
                          <a:ea typeface="微软雅黑" panose="020B0503020204020204" pitchFamily="34" charset="-122"/>
                        </a:rPr>
                        <a:t>用人单位安排残疾人就业比例</a:t>
                      </a:r>
                      <a:r>
                        <a:rPr lang="en-US" altLang="zh-CN" dirty="0">
                          <a:latin typeface="微软雅黑" panose="020B0503020204020204" pitchFamily="34" charset="-122"/>
                          <a:ea typeface="微软雅黑" panose="020B0503020204020204" pitchFamily="34" charset="-122"/>
                        </a:rPr>
                        <a:t>1.5%</a:t>
                      </a:r>
                      <a:r>
                        <a:rPr lang="zh-CN" altLang="en-US" dirty="0">
                          <a:latin typeface="微软雅黑" panose="020B0503020204020204" pitchFamily="34" charset="-122"/>
                          <a:ea typeface="微软雅黑" panose="020B0503020204020204" pitchFamily="34" charset="-122"/>
                        </a:rPr>
                        <a:t>（含）以上</a:t>
                      </a:r>
                    </a:p>
                  </a:txBody>
                  <a:tcPr anchor="ctr"/>
                </a:tc>
                <a:tc>
                  <a:txBody>
                    <a:bodyPr/>
                    <a:lstStyle/>
                    <a:p>
                      <a:pPr algn="l"/>
                      <a:r>
                        <a:rPr lang="zh-CN" altLang="en-US" sz="1800" kern="1200" dirty="0">
                          <a:effectLst/>
                          <a:latin typeface="微软雅黑" panose="020B0503020204020204" pitchFamily="34" charset="-122"/>
                          <a:ea typeface="微软雅黑" panose="020B0503020204020204" pitchFamily="34" charset="-122"/>
                        </a:rPr>
                        <a:t>免征</a:t>
                      </a:r>
                      <a:endParaRPr lang="zh-CN" altLang="en-US" dirty="0">
                        <a:latin typeface="微软雅黑" panose="020B0503020204020204" pitchFamily="34" charset="-122"/>
                        <a:ea typeface="微软雅黑" panose="020B0503020204020204" pitchFamily="34" charset="-122"/>
                      </a:endParaRPr>
                    </a:p>
                  </a:txBody>
                  <a:tcPr anchor="ctr"/>
                </a:tc>
              </a:tr>
              <a:tr h="648335">
                <a:tc vMerge="1">
                  <a:txBody>
                    <a:bodyPr/>
                    <a:lstStyle/>
                    <a:p>
                      <a:endParaRPr lang="zh-CN"/>
                    </a:p>
                  </a:txBody>
                  <a:tcPr/>
                </a:tc>
                <a:tc>
                  <a:txBody>
                    <a:bodyPr/>
                    <a:lstStyle/>
                    <a:p>
                      <a:pPr algn="l"/>
                      <a:r>
                        <a:rPr lang="zh-CN" altLang="en-US" sz="1800" dirty="0">
                          <a:latin typeface="微软雅黑" panose="020B0503020204020204" pitchFamily="34" charset="-122"/>
                          <a:ea typeface="微软雅黑" panose="020B0503020204020204" pitchFamily="34" charset="-122"/>
                          <a:sym typeface="+mn-ea"/>
                        </a:rPr>
                        <a:t>用人单位安排残疾人就业比例</a:t>
                      </a:r>
                      <a:r>
                        <a:rPr lang="en-US" altLang="zh-CN" sz="1800" dirty="0">
                          <a:latin typeface="微软雅黑" panose="020B0503020204020204" pitchFamily="34" charset="-122"/>
                          <a:ea typeface="微软雅黑" panose="020B0503020204020204" pitchFamily="34" charset="-122"/>
                          <a:sym typeface="+mn-ea"/>
                        </a:rPr>
                        <a:t>1%</a:t>
                      </a:r>
                      <a:r>
                        <a:rPr lang="zh-CN" altLang="en-US" sz="1800" dirty="0">
                          <a:latin typeface="微软雅黑" panose="020B0503020204020204" pitchFamily="34" charset="-122"/>
                          <a:ea typeface="微软雅黑" panose="020B0503020204020204" pitchFamily="34" charset="-122"/>
                          <a:sym typeface="+mn-ea"/>
                        </a:rPr>
                        <a:t>（含）以上但低于</a:t>
                      </a:r>
                      <a:r>
                        <a:rPr lang="en-US" altLang="zh-CN" sz="1800" dirty="0">
                          <a:latin typeface="微软雅黑" panose="020B0503020204020204" pitchFamily="34" charset="-122"/>
                          <a:ea typeface="微软雅黑" panose="020B0503020204020204" pitchFamily="34" charset="-122"/>
                          <a:sym typeface="+mn-ea"/>
                        </a:rPr>
                        <a:t>1.5%</a:t>
                      </a:r>
                      <a:endParaRPr lang="zh-CN" altLang="en-US" dirty="0">
                        <a:latin typeface="微软雅黑" panose="020B0503020204020204" pitchFamily="34" charset="-122"/>
                        <a:ea typeface="微软雅黑" panose="020B0503020204020204" pitchFamily="34" charset="-122"/>
                      </a:endParaRPr>
                    </a:p>
                  </a:txBody>
                  <a:tcPr anchor="ctr"/>
                </a:tc>
                <a:tc>
                  <a:txBody>
                    <a:bodyPr/>
                    <a:lstStyle/>
                    <a:p>
                      <a:pPr algn="l"/>
                      <a:r>
                        <a:rPr lang="zh-CN" sz="1800" dirty="0">
                          <a:latin typeface="微软雅黑" panose="020B0503020204020204" pitchFamily="34" charset="-122"/>
                          <a:ea typeface="微软雅黑" panose="020B0503020204020204" pitchFamily="34" charset="-122"/>
                        </a:rPr>
                        <a:t>按应缴费额</a:t>
                      </a:r>
                      <a:r>
                        <a:rPr lang="zh-CN" altLang="en-US" sz="1800" noProof="0" dirty="0">
                          <a:solidFill>
                            <a:srgbClr val="FF0000"/>
                          </a:solidFill>
                          <a:effectLst>
                            <a:outerShdw blurRad="50800" dist="38100" dir="2700000" algn="tl" rotWithShape="0">
                              <a:prstClr val="black">
                                <a:alpha val="40000"/>
                              </a:prstClr>
                            </a:outerShdw>
                          </a:effectLst>
                          <a:latin typeface="微软雅黑" panose="020B0503020204020204" pitchFamily="34" charset="-122"/>
                          <a:ea typeface="微软雅黑" panose="020B0503020204020204" pitchFamily="34" charset="-122"/>
                        </a:rPr>
                        <a:t>50%</a:t>
                      </a:r>
                      <a:r>
                        <a:rPr lang="zh-CN" altLang="en-US" sz="1800" dirty="0">
                          <a:solidFill>
                            <a:schemeClr val="tx1"/>
                          </a:solidFill>
                          <a:latin typeface="微软雅黑" panose="020B0503020204020204" pitchFamily="34" charset="-122"/>
                          <a:ea typeface="微软雅黑" panose="020B0503020204020204" pitchFamily="34" charset="-122"/>
                        </a:rPr>
                        <a:t>征收</a:t>
                      </a:r>
                    </a:p>
                  </a:txBody>
                  <a:tcPr anchor="ctr"/>
                </a:tc>
              </a:tr>
              <a:tr h="648335">
                <a:tc vMerge="1">
                  <a:txBody>
                    <a:bodyPr/>
                    <a:lstStyle/>
                    <a:p>
                      <a:endParaRPr lang="zh-CN"/>
                    </a:p>
                  </a:txBody>
                  <a:tcPr anchor="ctr"/>
                </a:tc>
                <a:tc>
                  <a:txBody>
                    <a:bodyPr/>
                    <a:lstStyle/>
                    <a:p>
                      <a:pPr algn="l"/>
                      <a:r>
                        <a:rPr lang="zh-CN" altLang="en-US" sz="1800" dirty="0">
                          <a:latin typeface="微软雅黑" panose="020B0503020204020204" pitchFamily="34" charset="-122"/>
                          <a:ea typeface="微软雅黑" panose="020B0503020204020204" pitchFamily="34" charset="-122"/>
                          <a:sym typeface="+mn-ea"/>
                        </a:rPr>
                        <a:t>用人单位安排残疾人就业比例</a:t>
                      </a:r>
                      <a:r>
                        <a:rPr lang="en-US" altLang="zh-CN" sz="1800" dirty="0">
                          <a:latin typeface="微软雅黑" panose="020B0503020204020204" pitchFamily="34" charset="-122"/>
                          <a:ea typeface="微软雅黑" panose="020B0503020204020204" pitchFamily="34" charset="-122"/>
                          <a:sym typeface="+mn-ea"/>
                        </a:rPr>
                        <a:t>1%</a:t>
                      </a:r>
                      <a:r>
                        <a:rPr lang="zh-CN" altLang="en-US" sz="1800" dirty="0">
                          <a:latin typeface="微软雅黑" panose="020B0503020204020204" pitchFamily="34" charset="-122"/>
                          <a:ea typeface="微软雅黑" panose="020B0503020204020204" pitchFamily="34" charset="-122"/>
                          <a:sym typeface="+mn-ea"/>
                        </a:rPr>
                        <a:t>以下</a:t>
                      </a:r>
                    </a:p>
                  </a:txBody>
                  <a:tcPr anchor="ctr"/>
                </a:tc>
                <a:tc>
                  <a:txBody>
                    <a:bodyPr/>
                    <a:lstStyle/>
                    <a:p>
                      <a:pPr algn="l"/>
                      <a:r>
                        <a:rPr lang="zh-CN" altLang="en-US" dirty="0">
                          <a:latin typeface="微软雅黑" panose="020B0503020204020204" pitchFamily="34" charset="-122"/>
                          <a:ea typeface="微软雅黑" panose="020B0503020204020204" pitchFamily="34" charset="-122"/>
                        </a:rPr>
                        <a:t>按应缴费额</a:t>
                      </a:r>
                      <a:r>
                        <a:rPr lang="zh-CN" altLang="en-US" noProof="0" dirty="0">
                          <a:solidFill>
                            <a:srgbClr val="FF0000"/>
                          </a:solidFill>
                          <a:effectLst>
                            <a:outerShdw blurRad="50800" dist="38100" dir="2700000" algn="tl" rotWithShape="0">
                              <a:prstClr val="black">
                                <a:alpha val="40000"/>
                              </a:prstClr>
                            </a:outerShdw>
                          </a:effectLst>
                          <a:latin typeface="微软雅黑" panose="020B0503020204020204" pitchFamily="34" charset="-122"/>
                          <a:ea typeface="微软雅黑" panose="020B0503020204020204" pitchFamily="34" charset="-122"/>
                        </a:rPr>
                        <a:t>90%</a:t>
                      </a:r>
                      <a:r>
                        <a:rPr lang="zh-CN" altLang="en-US" dirty="0">
                          <a:latin typeface="微软雅黑" panose="020B0503020204020204" pitchFamily="34" charset="-122"/>
                          <a:ea typeface="微软雅黑" panose="020B0503020204020204" pitchFamily="34" charset="-122"/>
                        </a:rPr>
                        <a:t>征收</a:t>
                      </a:r>
                    </a:p>
                  </a:txBody>
                  <a:tcPr anchor="ctr"/>
                </a:tc>
              </a:tr>
              <a:tr h="648335">
                <a:tc>
                  <a:txBody>
                    <a:bodyPr/>
                    <a:lstStyle/>
                    <a:p>
                      <a:pPr algn="l"/>
                      <a:r>
                        <a:rPr lang="zh-CN" altLang="en-US" dirty="0">
                          <a:latin typeface="微软雅黑" panose="020B0503020204020204" pitchFamily="34" charset="-122"/>
                          <a:ea typeface="微软雅黑" panose="020B0503020204020204" pitchFamily="34" charset="-122"/>
                        </a:rPr>
                        <a:t>暂免征收</a:t>
                      </a:r>
                    </a:p>
                  </a:txBody>
                  <a:tcPr anchor="ctr"/>
                </a:tc>
                <a:tc>
                  <a:txBody>
                    <a:bodyPr/>
                    <a:lstStyle/>
                    <a:p>
                      <a:pPr algn="l">
                        <a:buClrTx/>
                        <a:buSzTx/>
                        <a:buFontTx/>
                        <a:buNone/>
                      </a:pPr>
                      <a:r>
                        <a:rPr lang="zh-CN" altLang="en-US" dirty="0">
                          <a:latin typeface="微软雅黑" panose="020B0503020204020204" pitchFamily="34" charset="-122"/>
                          <a:ea typeface="微软雅黑" panose="020B0503020204020204" pitchFamily="34" charset="-122"/>
                        </a:rPr>
                        <a:t>在职职工总数</a:t>
                      </a:r>
                      <a:r>
                        <a:rPr lang="en-US" altLang="zh-CN" dirty="0">
                          <a:latin typeface="微软雅黑" panose="020B0503020204020204" pitchFamily="34" charset="-122"/>
                          <a:ea typeface="微软雅黑" panose="020B0503020204020204" pitchFamily="34" charset="-122"/>
                        </a:rPr>
                        <a:t>30</a:t>
                      </a:r>
                      <a:r>
                        <a:rPr lang="zh-CN" altLang="en-US" dirty="0">
                          <a:latin typeface="微软雅黑" panose="020B0503020204020204" pitchFamily="34" charset="-122"/>
                          <a:ea typeface="微软雅黑" panose="020B0503020204020204" pitchFamily="34" charset="-122"/>
                        </a:rPr>
                        <a:t>人（含）以下的</a:t>
                      </a:r>
                      <a:r>
                        <a:rPr lang="zh-CN" altLang="en-US" noProof="0" dirty="0">
                          <a:solidFill>
                            <a:srgbClr val="FF0000"/>
                          </a:solidFill>
                          <a:effectLst>
                            <a:outerShdw blurRad="50800" dist="38100" dir="2700000" algn="tl" rotWithShape="0">
                              <a:prstClr val="black">
                                <a:alpha val="40000"/>
                              </a:prstClr>
                            </a:outerShdw>
                          </a:effectLst>
                          <a:latin typeface="微软雅黑" panose="020B0503020204020204" pitchFamily="34" charset="-122"/>
                          <a:ea typeface="微软雅黑" panose="020B0503020204020204" pitchFamily="34" charset="-122"/>
                        </a:rPr>
                        <a:t>企业</a:t>
                      </a:r>
                    </a:p>
                  </a:txBody>
                  <a:tcPr anchor="ctr"/>
                </a:tc>
                <a:tc>
                  <a:txBody>
                    <a:bodyPr/>
                    <a:lstStyle/>
                    <a:p>
                      <a:pPr algn="l"/>
                      <a:r>
                        <a:rPr lang="zh-CN" altLang="en-US" sz="1800" kern="1200" dirty="0">
                          <a:effectLst/>
                          <a:latin typeface="微软雅黑" panose="020B0503020204020204" pitchFamily="34" charset="-122"/>
                          <a:ea typeface="微软雅黑" panose="020B0503020204020204" pitchFamily="34" charset="-122"/>
                        </a:rPr>
                        <a:t>暂免征收</a:t>
                      </a:r>
                      <a:endParaRPr lang="zh-CN" altLang="en-US" dirty="0">
                        <a:latin typeface="微软雅黑" panose="020B0503020204020204" pitchFamily="34" charset="-122"/>
                        <a:ea typeface="微软雅黑" panose="020B0503020204020204" pitchFamily="34" charset="-122"/>
                      </a:endParaRPr>
                    </a:p>
                  </a:txBody>
                  <a:tcPr anchor="ctr"/>
                </a:tc>
              </a:tr>
            </a:tbl>
          </a:graphicData>
        </a:graphic>
      </p:graphicFrame>
    </p:spTree>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rotWithShape="1">
          <a:blip r:embed="rId4"/>
          <a:stretch>
            <a:fillRect/>
          </a:stretch>
        </a:blipFill>
        <a:effectLst/>
      </p:bgPr>
    </p:bg>
    <p:spTree>
      <p:nvGrpSpPr>
        <p:cNvPr id="1" name=""/>
        <p:cNvGrpSpPr/>
        <p:nvPr/>
      </p:nvGrpSpPr>
      <p:grpSpPr>
        <a:xfrm>
          <a:off x="0" y="0"/>
          <a:ext cx="0" cy="0"/>
          <a:chOff x="0" y="0"/>
          <a:chExt cx="0" cy="0"/>
        </a:xfrm>
      </p:grpSpPr>
      <p:pic>
        <p:nvPicPr>
          <p:cNvPr id="4" name="图片 3"/>
          <p:cNvPicPr>
            <a:picLocks noChangeAspect="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647103" y="88191"/>
            <a:ext cx="720664" cy="685732"/>
          </a:xfrm>
          <a:prstGeom prst="rect">
            <a:avLst/>
          </a:prstGeom>
        </p:spPr>
      </p:pic>
      <p:sp>
        <p:nvSpPr>
          <p:cNvPr id="10" name="TextBox 13"/>
          <p:cNvSpPr txBox="1"/>
          <p:nvPr/>
        </p:nvSpPr>
        <p:spPr>
          <a:xfrm>
            <a:off x="1344930" y="285750"/>
            <a:ext cx="5984875" cy="521970"/>
          </a:xfrm>
          <a:prstGeom prst="rect">
            <a:avLst/>
          </a:prstGeom>
          <a:noFill/>
        </p:spPr>
        <p:txBody>
          <a:bodyPr wrap="square" rtlCol="0">
            <a:spAutoFit/>
            <a:scene3d>
              <a:camera prst="orthographicFront"/>
              <a:lightRig rig="soft" dir="t">
                <a:rot lat="0" lon="0" rev="10800000"/>
              </a:lightRig>
            </a:scene3d>
            <a:sp3d>
              <a:bevelT w="27940" h="12700"/>
              <a:contourClr>
                <a:srgbClr val="DDDDDD"/>
              </a:contourClr>
            </a:sp3d>
          </a:bodyPr>
          <a:lstStyle/>
          <a:p>
            <a:pPr eaLnBrk="1" hangingPunct="1"/>
            <a:r>
              <a:rPr lang="en-US" altLang="zh-CN" sz="2800" b="1" dirty="0">
                <a:solidFill>
                  <a:srgbClr val="FFFFFF"/>
                </a:solidFill>
                <a:latin typeface="微软雅黑" panose="020B0503020204020204" pitchFamily="34" charset="-122"/>
                <a:ea typeface="微软雅黑" panose="020B0503020204020204" pitchFamily="34" charset="-122"/>
                <a:sym typeface="+mn-ea"/>
              </a:rPr>
              <a:t>3.2</a:t>
            </a:r>
            <a:r>
              <a:rPr lang="zh-CN" altLang="en-US" sz="2800" b="1" dirty="0">
                <a:solidFill>
                  <a:srgbClr val="FFFFFF"/>
                </a:solidFill>
                <a:latin typeface="微软雅黑" panose="020B0503020204020204" pitchFamily="34" charset="-122"/>
                <a:ea typeface="微软雅黑" panose="020B0503020204020204" pitchFamily="34" charset="-122"/>
                <a:sym typeface="+mn-ea"/>
              </a:rPr>
              <a:t>残疾人就业保障金减免政策</a:t>
            </a:r>
            <a:endParaRPr lang="zh-CN" altLang="en-US" sz="2800" b="1" spc="150" dirty="0">
              <a:ln w="11430"/>
              <a:solidFill>
                <a:srgbClr val="FFFFFF"/>
              </a:solidFill>
              <a:effectLst>
                <a:outerShdw blurRad="25400" algn="tl" rotWithShape="0">
                  <a:srgbClr val="000000">
                    <a:alpha val="43000"/>
                  </a:srgbClr>
                </a:outerShdw>
              </a:effectLst>
              <a:latin typeface="微软雅黑" panose="020B0503020204020204" pitchFamily="34" charset="-122"/>
              <a:ea typeface="微软雅黑" panose="020B0503020204020204" pitchFamily="34" charset="-122"/>
              <a:sym typeface="+mn-ea"/>
            </a:endParaRPr>
          </a:p>
        </p:txBody>
      </p:sp>
      <p:sp>
        <p:nvSpPr>
          <p:cNvPr id="1048830" name="TextBox 1"/>
          <p:cNvSpPr txBox="1"/>
          <p:nvPr/>
        </p:nvSpPr>
        <p:spPr>
          <a:xfrm>
            <a:off x="734060" y="843280"/>
            <a:ext cx="10280650" cy="553085"/>
          </a:xfrm>
          <a:prstGeom prst="rect">
            <a:avLst/>
          </a:prstGeom>
          <a:noFill/>
        </p:spPr>
        <p:txBody>
          <a:bodyPr wrap="square">
            <a:spAutoFit/>
          </a:bodyPr>
          <a:lstStyle/>
          <a:p>
            <a:pPr marR="0" defTabSz="914400">
              <a:lnSpc>
                <a:spcPct val="150000"/>
              </a:lnSpc>
              <a:buClrTx/>
              <a:buSzTx/>
              <a:buFont typeface="Arial" panose="020B0604020202020204" pitchFamily="34" charset="0"/>
              <a:buNone/>
            </a:pPr>
            <a:r>
              <a:rPr kumimoji="0" lang="zh-CN" altLang="en-US" sz="2000" b="1" kern="1200" cap="none" spc="0" normalizeH="0" baseline="0" noProof="0" dirty="0">
                <a:solidFill>
                  <a:schemeClr val="tx1"/>
                </a:solidFill>
                <a:latin typeface="微软雅黑" panose="020B0503020204020204" pitchFamily="34" charset="-122"/>
                <a:ea typeface="微软雅黑" panose="020B0503020204020204" pitchFamily="34" charset="-122"/>
                <a:cs typeface="+mn-cs"/>
              </a:rPr>
              <a:t>残疾人就业保障金如何计算？</a:t>
            </a:r>
            <a:endParaRPr kumimoji="0" lang="en-US" altLang="zh-CN" sz="2000" kern="1200" cap="none" spc="0" normalizeH="0" baseline="0" noProof="0" dirty="0">
              <a:solidFill>
                <a:schemeClr val="tx1"/>
              </a:solidFill>
              <a:latin typeface="微软雅黑" panose="020B0503020204020204" pitchFamily="34" charset="-122"/>
              <a:ea typeface="微软雅黑" panose="020B0503020204020204" pitchFamily="34" charset="-122"/>
              <a:cs typeface="+mn-cs"/>
              <a:sym typeface="+mn-ea"/>
            </a:endParaRPr>
          </a:p>
        </p:txBody>
      </p:sp>
      <p:pic>
        <p:nvPicPr>
          <p:cNvPr id="2" name="图片 1" descr="微信图片_20210620152824"/>
          <p:cNvPicPr>
            <a:picLocks noChangeAspect="1"/>
          </p:cNvPicPr>
          <p:nvPr/>
        </p:nvPicPr>
        <p:blipFill>
          <a:blip r:embed="rId6"/>
          <a:srcRect l="25491" t="63062" r="60798" b="30512"/>
          <a:stretch>
            <a:fillRect/>
          </a:stretch>
        </p:blipFill>
        <p:spPr>
          <a:xfrm>
            <a:off x="3487420" y="1791335"/>
            <a:ext cx="996950" cy="778510"/>
          </a:xfrm>
          <a:prstGeom prst="rect">
            <a:avLst/>
          </a:prstGeom>
        </p:spPr>
      </p:pic>
      <p:sp>
        <p:nvSpPr>
          <p:cNvPr id="3" name="文本框 2"/>
          <p:cNvSpPr txBox="1"/>
          <p:nvPr/>
        </p:nvSpPr>
        <p:spPr>
          <a:xfrm>
            <a:off x="1640840" y="4787900"/>
            <a:ext cx="8768080" cy="1753235"/>
          </a:xfrm>
          <a:prstGeom prst="rect">
            <a:avLst/>
          </a:prstGeom>
          <a:noFill/>
        </p:spPr>
        <p:txBody>
          <a:bodyPr wrap="square" rtlCol="0" anchor="t">
            <a:spAutoFit/>
          </a:bodyPr>
          <a:lstStyle/>
          <a:p>
            <a:pPr fontAlgn="auto">
              <a:lnSpc>
                <a:spcPct val="150000"/>
              </a:lnSpc>
            </a:pPr>
            <a:r>
              <a:rPr lang="en-US" altLang="zh-CN" noProof="0" dirty="0">
                <a:latin typeface="微软雅黑" panose="020B0503020204020204" pitchFamily="34" charset="-122"/>
                <a:ea typeface="微软雅黑" panose="020B0503020204020204" pitchFamily="34" charset="-122"/>
                <a:sym typeface="+mn-ea"/>
              </a:rPr>
              <a:t>1. </a:t>
            </a:r>
            <a:r>
              <a:rPr lang="zh-CN" noProof="0" dirty="0">
                <a:latin typeface="微软雅黑" panose="020B0503020204020204" pitchFamily="34" charset="-122"/>
                <a:ea typeface="微软雅黑" panose="020B0503020204020204" pitchFamily="34" charset="-122"/>
                <a:sym typeface="+mn-ea"/>
              </a:rPr>
              <a:t>用人单位安排的残疾人就业</a:t>
            </a:r>
            <a:r>
              <a:rPr lang="zh-CN" noProof="0" dirty="0" smtClean="0">
                <a:latin typeface="微软雅黑" panose="020B0503020204020204" pitchFamily="34" charset="-122"/>
                <a:ea typeface="微软雅黑" panose="020B0503020204020204" pitchFamily="34" charset="-122"/>
                <a:sym typeface="+mn-ea"/>
              </a:rPr>
              <a:t>人数按照</a:t>
            </a:r>
            <a:r>
              <a:rPr lang="zh-CN" noProof="0" dirty="0">
                <a:latin typeface="微软雅黑" panose="020B0503020204020204" pitchFamily="34" charset="-122"/>
                <a:ea typeface="微软雅黑" panose="020B0503020204020204" pitchFamily="34" charset="-122"/>
                <a:sym typeface="+mn-ea"/>
              </a:rPr>
              <a:t>残联（残疾人就业服务机构）提供的数据确定，用人单位应及时向残联部门提交资料审核就业人数。</a:t>
            </a:r>
          </a:p>
          <a:p>
            <a:pPr fontAlgn="auto">
              <a:lnSpc>
                <a:spcPct val="150000"/>
              </a:lnSpc>
            </a:pPr>
            <a:r>
              <a:rPr lang="en-US" altLang="zh-CN" noProof="0" dirty="0">
                <a:latin typeface="微软雅黑" panose="020B0503020204020204" pitchFamily="34" charset="-122"/>
                <a:ea typeface="微软雅黑" panose="020B0503020204020204" pitchFamily="34" charset="-122"/>
                <a:sym typeface="+mn-ea"/>
              </a:rPr>
              <a:t>2.</a:t>
            </a:r>
            <a:r>
              <a:rPr lang="zh-CN" altLang="en-US" noProof="0" dirty="0">
                <a:latin typeface="微软雅黑" panose="020B0503020204020204" pitchFamily="34" charset="-122"/>
                <a:ea typeface="微软雅黑" panose="020B0503020204020204" pitchFamily="34" charset="-122"/>
                <a:sym typeface="+mn-ea"/>
              </a:rPr>
              <a:t>符合财政部公告</a:t>
            </a:r>
            <a:r>
              <a:rPr lang="en-US" altLang="zh-CN" noProof="0" dirty="0">
                <a:latin typeface="微软雅黑" panose="020B0503020204020204" pitchFamily="34" charset="-122"/>
                <a:ea typeface="微软雅黑" panose="020B0503020204020204" pitchFamily="34" charset="-122"/>
                <a:sym typeface="+mn-ea"/>
              </a:rPr>
              <a:t>2019</a:t>
            </a:r>
            <a:r>
              <a:rPr lang="zh-CN" altLang="en-US" noProof="0" dirty="0">
                <a:latin typeface="微软雅黑" panose="020B0503020204020204" pitchFamily="34" charset="-122"/>
                <a:ea typeface="微软雅黑" panose="020B0503020204020204" pitchFamily="34" charset="-122"/>
                <a:sym typeface="+mn-ea"/>
              </a:rPr>
              <a:t>年第</a:t>
            </a:r>
            <a:r>
              <a:rPr lang="en-US" altLang="zh-CN" noProof="0" dirty="0">
                <a:latin typeface="微软雅黑" panose="020B0503020204020204" pitchFamily="34" charset="-122"/>
                <a:ea typeface="微软雅黑" panose="020B0503020204020204" pitchFamily="34" charset="-122"/>
                <a:sym typeface="+mn-ea"/>
              </a:rPr>
              <a:t>98</a:t>
            </a:r>
            <a:r>
              <a:rPr lang="zh-CN" altLang="en-US" noProof="0" dirty="0">
                <a:latin typeface="微软雅黑" panose="020B0503020204020204" pitchFamily="34" charset="-122"/>
                <a:ea typeface="微软雅黑" panose="020B0503020204020204" pitchFamily="34" charset="-122"/>
                <a:sym typeface="+mn-ea"/>
              </a:rPr>
              <a:t>号的优惠政策，无需向税务机关备案，系统自行判定享受优惠。</a:t>
            </a:r>
          </a:p>
        </p:txBody>
      </p:sp>
      <p:sp>
        <p:nvSpPr>
          <p:cNvPr id="5" name="文本框 4"/>
          <p:cNvSpPr txBox="1"/>
          <p:nvPr/>
        </p:nvSpPr>
        <p:spPr>
          <a:xfrm>
            <a:off x="1106805" y="1946275"/>
            <a:ext cx="1451610" cy="736600"/>
          </a:xfrm>
          <a:prstGeom prst="rect">
            <a:avLst/>
          </a:prstGeom>
          <a:noFill/>
        </p:spPr>
        <p:txBody>
          <a:bodyPr wrap="square" rtlCol="0">
            <a:spAutoFit/>
          </a:bodyPr>
          <a:lstStyle/>
          <a:p>
            <a:pPr algn="ctr">
              <a:lnSpc>
                <a:spcPct val="70000"/>
              </a:lnSpc>
            </a:pPr>
            <a:r>
              <a:rPr lang="zh-CN" altLang="en-US" sz="2400" b="1">
                <a:ln/>
                <a:solidFill>
                  <a:schemeClr val="accent1"/>
                </a:solidFill>
                <a:effectLst>
                  <a:outerShdw blurRad="38100" dist="25400" dir="5400000" algn="ctr" rotWithShape="0">
                    <a:srgbClr val="6E747A">
                      <a:alpha val="43000"/>
                    </a:srgbClr>
                  </a:outerShdw>
                </a:effectLst>
              </a:rPr>
              <a:t>保障金年缴纳额</a:t>
            </a:r>
            <a:r>
              <a:rPr lang="zh-CN" altLang="en-US" sz="2400">
                <a:ln/>
                <a:solidFill>
                  <a:schemeClr val="accent1"/>
                </a:solidFill>
                <a:effectLst>
                  <a:outerShdw blurRad="38100" dist="25400" dir="5400000" algn="ctr" rotWithShape="0">
                    <a:srgbClr val="6E747A">
                      <a:alpha val="43000"/>
                    </a:srgbClr>
                  </a:outerShdw>
                </a:effectLst>
              </a:rPr>
              <a:t>   </a:t>
            </a:r>
            <a:r>
              <a:rPr lang="zh-CN" altLang="en-US" sz="2400"/>
              <a:t> </a:t>
            </a:r>
            <a:r>
              <a:rPr lang="zh-CN" altLang="en-US"/>
              <a:t> </a:t>
            </a:r>
            <a:r>
              <a:rPr lang="zh-CN" altLang="en-US" sz="3600">
                <a:solidFill>
                  <a:schemeClr val="accent1">
                    <a:lumMod val="75000"/>
                  </a:schemeClr>
                </a:solidFill>
                <a:latin typeface="Arial" panose="020B0604020202020204" pitchFamily="34" charset="0"/>
              </a:rPr>
              <a:t>   </a:t>
            </a:r>
            <a:r>
              <a:rPr lang="zh-CN" altLang="en-US"/>
              <a:t>                                        </a:t>
            </a:r>
            <a:r>
              <a:rPr lang="en-US" altLang="zh-CN">
                <a:latin typeface="Arial" panose="020B0604020202020204" pitchFamily="34" charset="0"/>
              </a:rPr>
              <a:t>                            </a:t>
            </a:r>
            <a:endParaRPr lang="zh-CN" altLang="en-US" sz="3600">
              <a:solidFill>
                <a:schemeClr val="accent1">
                  <a:lumMod val="75000"/>
                </a:schemeClr>
              </a:solidFill>
              <a:latin typeface="Arial" panose="020B0604020202020204" pitchFamily="34" charset="0"/>
            </a:endParaRPr>
          </a:p>
        </p:txBody>
      </p:sp>
      <p:pic>
        <p:nvPicPr>
          <p:cNvPr id="6" name="图片 5" descr="微信图片_20210620152824"/>
          <p:cNvPicPr>
            <a:picLocks noChangeAspect="1"/>
          </p:cNvPicPr>
          <p:nvPr/>
        </p:nvPicPr>
        <p:blipFill>
          <a:blip r:embed="rId6"/>
          <a:srcRect l="65313" t="63057" r="25544" b="29867"/>
          <a:stretch>
            <a:fillRect/>
          </a:stretch>
        </p:blipFill>
        <p:spPr>
          <a:xfrm>
            <a:off x="7147560" y="1774190"/>
            <a:ext cx="664845" cy="778510"/>
          </a:xfrm>
          <a:prstGeom prst="rect">
            <a:avLst/>
          </a:prstGeom>
        </p:spPr>
      </p:pic>
      <p:pic>
        <p:nvPicPr>
          <p:cNvPr id="7" name="图片 6" descr="微信图片_20210620152824"/>
          <p:cNvPicPr>
            <a:picLocks noChangeAspect="1"/>
          </p:cNvPicPr>
          <p:nvPr/>
        </p:nvPicPr>
        <p:blipFill>
          <a:blip r:embed="rId6"/>
          <a:srcRect l="83146" t="63350" r="6375" b="30334"/>
          <a:stretch>
            <a:fillRect/>
          </a:stretch>
        </p:blipFill>
        <p:spPr>
          <a:xfrm>
            <a:off x="9361805" y="1739265"/>
            <a:ext cx="762000" cy="713740"/>
          </a:xfrm>
          <a:prstGeom prst="rect">
            <a:avLst/>
          </a:prstGeom>
        </p:spPr>
      </p:pic>
      <p:sp>
        <p:nvSpPr>
          <p:cNvPr id="9" name="文本框 8"/>
          <p:cNvSpPr txBox="1"/>
          <p:nvPr/>
        </p:nvSpPr>
        <p:spPr>
          <a:xfrm>
            <a:off x="3195955" y="2605405"/>
            <a:ext cx="1890395" cy="645160"/>
          </a:xfrm>
          <a:prstGeom prst="rect">
            <a:avLst/>
          </a:prstGeom>
          <a:noFill/>
        </p:spPr>
        <p:txBody>
          <a:bodyPr wrap="square" rtlCol="0">
            <a:spAutoFit/>
          </a:bodyPr>
          <a:lstStyle/>
          <a:p>
            <a:pPr algn="ctr"/>
            <a:r>
              <a:rPr lang="zh-CN" altLang="en-US">
                <a:sym typeface="+mn-ea"/>
              </a:rPr>
              <a:t>上年用人单位在职职工人数</a:t>
            </a:r>
            <a:endParaRPr lang="zh-CN" altLang="en-US"/>
          </a:p>
        </p:txBody>
      </p:sp>
      <p:sp>
        <p:nvSpPr>
          <p:cNvPr id="11" name="文本框 10"/>
          <p:cNvSpPr txBox="1"/>
          <p:nvPr/>
        </p:nvSpPr>
        <p:spPr>
          <a:xfrm>
            <a:off x="6114415" y="2605405"/>
            <a:ext cx="2509520" cy="645160"/>
          </a:xfrm>
          <a:prstGeom prst="rect">
            <a:avLst/>
          </a:prstGeom>
          <a:noFill/>
        </p:spPr>
        <p:txBody>
          <a:bodyPr wrap="square" rtlCol="0">
            <a:spAutoFit/>
          </a:bodyPr>
          <a:lstStyle/>
          <a:p>
            <a:pPr algn="ctr"/>
            <a:r>
              <a:rPr lang="zh-CN" altLang="en-US">
                <a:latin typeface="Arial" panose="020B0604020202020204" pitchFamily="34" charset="0"/>
                <a:sym typeface="+mn-ea"/>
              </a:rPr>
              <a:t>上年用人单位实际安排的残疾人就业人数</a:t>
            </a:r>
            <a:endParaRPr lang="zh-CN" altLang="en-US"/>
          </a:p>
        </p:txBody>
      </p:sp>
      <p:sp>
        <p:nvSpPr>
          <p:cNvPr id="12" name="文本框 11"/>
          <p:cNvSpPr txBox="1"/>
          <p:nvPr/>
        </p:nvSpPr>
        <p:spPr>
          <a:xfrm>
            <a:off x="8990965" y="2517775"/>
            <a:ext cx="1503680" cy="922020"/>
          </a:xfrm>
          <a:prstGeom prst="rect">
            <a:avLst/>
          </a:prstGeom>
          <a:noFill/>
        </p:spPr>
        <p:txBody>
          <a:bodyPr wrap="square" rtlCol="0">
            <a:spAutoFit/>
          </a:bodyPr>
          <a:lstStyle/>
          <a:p>
            <a:pPr algn="ctr"/>
            <a:r>
              <a:rPr lang="zh-CN" altLang="en-US">
                <a:latin typeface="Arial" panose="020B0604020202020204" pitchFamily="34" charset="0"/>
                <a:sym typeface="+mn-ea"/>
              </a:rPr>
              <a:t>上年用人单位在职职工年平均工资</a:t>
            </a:r>
            <a:endParaRPr lang="zh-CN" altLang="en-US"/>
          </a:p>
        </p:txBody>
      </p:sp>
      <p:sp>
        <p:nvSpPr>
          <p:cNvPr id="14" name="乘号 13"/>
          <p:cNvSpPr/>
          <p:nvPr/>
        </p:nvSpPr>
        <p:spPr>
          <a:xfrm>
            <a:off x="4758690" y="1946275"/>
            <a:ext cx="438785" cy="473075"/>
          </a:xfrm>
          <a:prstGeom prst="mathMultiply">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减号 14"/>
          <p:cNvSpPr/>
          <p:nvPr/>
        </p:nvSpPr>
        <p:spPr>
          <a:xfrm>
            <a:off x="6297295" y="2019300"/>
            <a:ext cx="490220" cy="326390"/>
          </a:xfrm>
          <a:prstGeom prst="mathMin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文本框 15"/>
          <p:cNvSpPr txBox="1"/>
          <p:nvPr/>
        </p:nvSpPr>
        <p:spPr>
          <a:xfrm>
            <a:off x="5197475" y="1945640"/>
            <a:ext cx="1211580" cy="521970"/>
          </a:xfrm>
          <a:prstGeom prst="rect">
            <a:avLst/>
          </a:prstGeom>
          <a:noFill/>
        </p:spPr>
        <p:txBody>
          <a:bodyPr wrap="square" rtlCol="0">
            <a:spAutoFit/>
            <a:scene3d>
              <a:camera prst="orthographicFront"/>
              <a:lightRig rig="threePt" dir="t"/>
            </a:scene3d>
          </a:bodyPr>
          <a:lstStyle/>
          <a:p>
            <a:r>
              <a:rPr lang="en-US" altLang="zh-CN" sz="2800">
                <a:ln/>
                <a:solidFill>
                  <a:schemeClr val="accent1"/>
                </a:solidFill>
                <a:effectLst>
                  <a:outerShdw blurRad="38100" dist="25400" dir="5400000" algn="ctr" rotWithShape="0">
                    <a:srgbClr val="6E747A">
                      <a:alpha val="43000"/>
                    </a:srgbClr>
                  </a:outerShdw>
                </a:effectLst>
              </a:rPr>
              <a:t>1.5%</a:t>
            </a:r>
          </a:p>
        </p:txBody>
      </p:sp>
      <p:sp>
        <p:nvSpPr>
          <p:cNvPr id="17" name="乘号 16"/>
          <p:cNvSpPr/>
          <p:nvPr/>
        </p:nvSpPr>
        <p:spPr>
          <a:xfrm>
            <a:off x="8373745" y="1979930"/>
            <a:ext cx="438785" cy="473075"/>
          </a:xfrm>
          <a:prstGeom prst="mathMultiply">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aphicFrame>
        <p:nvGraphicFramePr>
          <p:cNvPr id="18" name="对象 17">
            <a:hlinkClick r:id="" action="ppaction://ole?verb=0"/>
          </p:cNvPr>
          <p:cNvGraphicFramePr>
            <a:graphicFrameLocks noChangeAspect="1"/>
          </p:cNvGraphicFramePr>
          <p:nvPr/>
        </p:nvGraphicFramePr>
        <p:xfrm>
          <a:off x="5638165" y="3321050"/>
          <a:ext cx="915035" cy="215900"/>
        </p:xfrm>
        <a:graphic>
          <a:graphicData uri="http://schemas.openxmlformats.org/presentationml/2006/ole">
            <mc:AlternateContent xmlns:mc="http://schemas.openxmlformats.org/markup-compatibility/2006">
              <mc:Choice xmlns:v="urn:schemas-microsoft-com:vml" Requires="v">
                <p:oleObj spid="_x0000_s2055" r:id="rId7" imgW="915035" imgH="215900" progId="Equation.KSEE3">
                  <p:embed/>
                </p:oleObj>
              </mc:Choice>
              <mc:Fallback>
                <p:oleObj r:id="rId7" imgW="915035" imgH="215900" progId="Equation.KSEE3">
                  <p:embed/>
                  <p:pic>
                    <p:nvPicPr>
                      <p:cNvPr id="0" name="图片 1024"/>
                      <p:cNvPicPr/>
                      <p:nvPr/>
                    </p:nvPicPr>
                    <p:blipFill>
                      <a:blip r:embed="rId8"/>
                      <a:stretch>
                        <a:fillRect/>
                      </a:stretch>
                    </p:blipFill>
                    <p:spPr>
                      <a:xfrm>
                        <a:off x="5638165" y="3321050"/>
                        <a:ext cx="915035" cy="215900"/>
                      </a:xfrm>
                      <a:prstGeom prst="rect">
                        <a:avLst/>
                      </a:prstGeom>
                    </p:spPr>
                  </p:pic>
                </p:oleObj>
              </mc:Fallback>
            </mc:AlternateContent>
          </a:graphicData>
        </a:graphic>
      </p:graphicFrame>
      <p:sp>
        <p:nvSpPr>
          <p:cNvPr id="19" name="等于号 18"/>
          <p:cNvSpPr/>
          <p:nvPr/>
        </p:nvSpPr>
        <p:spPr>
          <a:xfrm>
            <a:off x="2558415" y="1978660"/>
            <a:ext cx="343535" cy="455295"/>
          </a:xfrm>
          <a:prstGeom prst="mathEqual">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0" name="文本框 19"/>
          <p:cNvSpPr txBox="1"/>
          <p:nvPr/>
        </p:nvSpPr>
        <p:spPr>
          <a:xfrm>
            <a:off x="2980055" y="1907540"/>
            <a:ext cx="438150" cy="645160"/>
          </a:xfrm>
          <a:prstGeom prst="rect">
            <a:avLst/>
          </a:prstGeom>
          <a:noFill/>
        </p:spPr>
        <p:txBody>
          <a:bodyPr wrap="square" rtlCol="0">
            <a:spAutoFit/>
          </a:bodyPr>
          <a:lstStyle/>
          <a:p>
            <a:r>
              <a:rPr lang="zh-CN" altLang="en-US" sz="3600">
                <a:solidFill>
                  <a:schemeClr val="accent1">
                    <a:lumMod val="75000"/>
                  </a:schemeClr>
                </a:solidFill>
                <a:latin typeface="Arial" panose="020B0604020202020204" pitchFamily="34" charset="0"/>
                <a:sym typeface="+mn-ea"/>
              </a:rPr>
              <a:t>（</a:t>
            </a:r>
            <a:endParaRPr lang="zh-CN" altLang="en-US" sz="3600"/>
          </a:p>
        </p:txBody>
      </p:sp>
      <p:sp>
        <p:nvSpPr>
          <p:cNvPr id="21" name="文本框 20"/>
          <p:cNvSpPr txBox="1"/>
          <p:nvPr/>
        </p:nvSpPr>
        <p:spPr>
          <a:xfrm>
            <a:off x="7812405" y="1894205"/>
            <a:ext cx="640080" cy="645160"/>
          </a:xfrm>
          <a:prstGeom prst="rect">
            <a:avLst/>
          </a:prstGeom>
          <a:noFill/>
        </p:spPr>
        <p:txBody>
          <a:bodyPr wrap="none" rtlCol="0" anchor="t">
            <a:spAutoFit/>
          </a:bodyPr>
          <a:lstStyle/>
          <a:p>
            <a:pPr algn="l"/>
            <a:r>
              <a:rPr lang="zh-CN" altLang="en-US" sz="3600">
                <a:solidFill>
                  <a:schemeClr val="accent1">
                    <a:lumMod val="75000"/>
                  </a:schemeClr>
                </a:solidFill>
                <a:latin typeface="Arial" panose="020B0604020202020204" pitchFamily="34" charset="0"/>
                <a:sym typeface="+mn-ea"/>
              </a:rPr>
              <a:t>）</a:t>
            </a:r>
          </a:p>
        </p:txBody>
      </p:sp>
      <p:grpSp>
        <p:nvGrpSpPr>
          <p:cNvPr id="27" name="组合 26"/>
          <p:cNvGrpSpPr/>
          <p:nvPr/>
        </p:nvGrpSpPr>
        <p:grpSpPr>
          <a:xfrm>
            <a:off x="3134360" y="3250565"/>
            <a:ext cx="1856740" cy="1302385"/>
            <a:chOff x="4936" y="5119"/>
            <a:chExt cx="2924" cy="2051"/>
          </a:xfrm>
        </p:grpSpPr>
        <p:sp>
          <p:nvSpPr>
            <p:cNvPr id="22" name="上箭头标注 21"/>
            <p:cNvSpPr/>
            <p:nvPr/>
          </p:nvSpPr>
          <p:spPr>
            <a:xfrm>
              <a:off x="4936" y="5119"/>
              <a:ext cx="2925" cy="2044"/>
            </a:xfrm>
            <a:prstGeom prst="upArrowCallout">
              <a:avLst/>
            </a:prstGeom>
            <a:noFill/>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文本框 23"/>
            <p:cNvSpPr txBox="1"/>
            <p:nvPr/>
          </p:nvSpPr>
          <p:spPr>
            <a:xfrm>
              <a:off x="4937" y="6049"/>
              <a:ext cx="2923" cy="434"/>
            </a:xfrm>
            <a:prstGeom prst="rect">
              <a:avLst/>
            </a:prstGeom>
            <a:noFill/>
          </p:spPr>
          <p:txBody>
            <a:bodyPr wrap="square" rtlCol="0">
              <a:spAutoFit/>
            </a:bodyPr>
            <a:lstStyle/>
            <a:p>
              <a:r>
                <a:rPr lang="zh-CN" altLang="en-US" sz="1200" b="1"/>
                <a:t>各月在职职工人数总和</a:t>
              </a:r>
            </a:p>
          </p:txBody>
        </p:sp>
        <p:cxnSp>
          <p:nvCxnSpPr>
            <p:cNvPr id="25" name="直接连接符 24"/>
            <p:cNvCxnSpPr/>
            <p:nvPr/>
          </p:nvCxnSpPr>
          <p:spPr>
            <a:xfrm>
              <a:off x="5045" y="6590"/>
              <a:ext cx="2612" cy="0"/>
            </a:xfrm>
            <a:prstGeom prst="line">
              <a:avLst/>
            </a:prstGeom>
          </p:spPr>
          <p:style>
            <a:lnRef idx="1">
              <a:schemeClr val="accent1"/>
            </a:lnRef>
            <a:fillRef idx="0">
              <a:schemeClr val="accent1"/>
            </a:fillRef>
            <a:effectRef idx="0">
              <a:schemeClr val="accent1"/>
            </a:effectRef>
            <a:fontRef idx="minor">
              <a:schemeClr val="tx1"/>
            </a:fontRef>
          </p:style>
        </p:cxnSp>
        <p:sp>
          <p:nvSpPr>
            <p:cNvPr id="26" name="文本框 25"/>
            <p:cNvSpPr txBox="1"/>
            <p:nvPr/>
          </p:nvSpPr>
          <p:spPr>
            <a:xfrm>
              <a:off x="6142" y="6590"/>
              <a:ext cx="758" cy="580"/>
            </a:xfrm>
            <a:prstGeom prst="rect">
              <a:avLst/>
            </a:prstGeom>
            <a:noFill/>
          </p:spPr>
          <p:txBody>
            <a:bodyPr wrap="square" rtlCol="0">
              <a:spAutoFit/>
            </a:bodyPr>
            <a:lstStyle/>
            <a:p>
              <a:r>
                <a:rPr lang="en-US" altLang="zh-CN"/>
                <a:t>12</a:t>
              </a:r>
            </a:p>
          </p:txBody>
        </p:sp>
      </p:grpSp>
      <p:grpSp>
        <p:nvGrpSpPr>
          <p:cNvPr id="28" name="组合 27"/>
          <p:cNvGrpSpPr/>
          <p:nvPr/>
        </p:nvGrpSpPr>
        <p:grpSpPr>
          <a:xfrm>
            <a:off x="8727440" y="3329940"/>
            <a:ext cx="1857375" cy="1297940"/>
            <a:chOff x="4936" y="5119"/>
            <a:chExt cx="2925" cy="2044"/>
          </a:xfrm>
        </p:grpSpPr>
        <p:sp>
          <p:nvSpPr>
            <p:cNvPr id="29" name="上箭头标注 28"/>
            <p:cNvSpPr/>
            <p:nvPr/>
          </p:nvSpPr>
          <p:spPr>
            <a:xfrm>
              <a:off x="4936" y="5119"/>
              <a:ext cx="2925" cy="2044"/>
            </a:xfrm>
            <a:prstGeom prst="upArrowCallout">
              <a:avLst/>
            </a:prstGeom>
            <a:noFill/>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文本框 29"/>
            <p:cNvSpPr txBox="1"/>
            <p:nvPr/>
          </p:nvSpPr>
          <p:spPr>
            <a:xfrm>
              <a:off x="4937" y="6049"/>
              <a:ext cx="2923" cy="434"/>
            </a:xfrm>
            <a:prstGeom prst="rect">
              <a:avLst/>
            </a:prstGeom>
            <a:noFill/>
          </p:spPr>
          <p:txBody>
            <a:bodyPr wrap="square" rtlCol="0">
              <a:spAutoFit/>
            </a:bodyPr>
            <a:lstStyle/>
            <a:p>
              <a:r>
                <a:rPr lang="zh-CN" altLang="en-US" sz="1200" b="1"/>
                <a:t>在职职工年度工资总额</a:t>
              </a:r>
            </a:p>
          </p:txBody>
        </p:sp>
        <p:cxnSp>
          <p:nvCxnSpPr>
            <p:cNvPr id="31" name="直接连接符 30"/>
            <p:cNvCxnSpPr/>
            <p:nvPr/>
          </p:nvCxnSpPr>
          <p:spPr>
            <a:xfrm>
              <a:off x="5045" y="6590"/>
              <a:ext cx="2612" cy="0"/>
            </a:xfrm>
            <a:prstGeom prst="line">
              <a:avLst/>
            </a:prstGeom>
          </p:spPr>
          <p:style>
            <a:lnRef idx="1">
              <a:schemeClr val="accent1"/>
            </a:lnRef>
            <a:fillRef idx="0">
              <a:schemeClr val="accent1"/>
            </a:fillRef>
            <a:effectRef idx="0">
              <a:schemeClr val="accent1"/>
            </a:effectRef>
            <a:fontRef idx="minor">
              <a:schemeClr val="tx1"/>
            </a:fontRef>
          </p:style>
        </p:cxnSp>
        <p:sp>
          <p:nvSpPr>
            <p:cNvPr id="32" name="文本框 31"/>
            <p:cNvSpPr txBox="1"/>
            <p:nvPr/>
          </p:nvSpPr>
          <p:spPr>
            <a:xfrm>
              <a:off x="5588" y="6590"/>
              <a:ext cx="2070" cy="434"/>
            </a:xfrm>
            <a:prstGeom prst="rect">
              <a:avLst/>
            </a:prstGeom>
            <a:noFill/>
          </p:spPr>
          <p:txBody>
            <a:bodyPr wrap="square" rtlCol="0">
              <a:spAutoFit/>
            </a:bodyPr>
            <a:lstStyle/>
            <a:p>
              <a:r>
                <a:rPr lang="zh-CN" altLang="en-US" sz="1200" b="1"/>
                <a:t>在职职工人数</a:t>
              </a:r>
            </a:p>
          </p:txBody>
        </p:sp>
      </p:grpSp>
    </p:spTree>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pic>
        <p:nvPicPr>
          <p:cNvPr id="4" name="图片 3"/>
          <p:cNvPicPr>
            <a:picLocks noChangeAspect="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647103" y="88191"/>
            <a:ext cx="720664" cy="685732"/>
          </a:xfrm>
          <a:prstGeom prst="rect">
            <a:avLst/>
          </a:prstGeom>
        </p:spPr>
      </p:pic>
      <p:sp>
        <p:nvSpPr>
          <p:cNvPr id="10" name="TextBox 13"/>
          <p:cNvSpPr txBox="1"/>
          <p:nvPr/>
        </p:nvSpPr>
        <p:spPr>
          <a:xfrm>
            <a:off x="1344930" y="285750"/>
            <a:ext cx="7834630" cy="521970"/>
          </a:xfrm>
          <a:prstGeom prst="rect">
            <a:avLst/>
          </a:prstGeom>
          <a:noFill/>
        </p:spPr>
        <p:txBody>
          <a:bodyPr wrap="square" rtlCol="0">
            <a:spAutoFit/>
            <a:scene3d>
              <a:camera prst="orthographicFront"/>
              <a:lightRig rig="soft" dir="t">
                <a:rot lat="0" lon="0" rev="10800000"/>
              </a:lightRig>
            </a:scene3d>
            <a:sp3d>
              <a:bevelT w="27940" h="12700"/>
              <a:contourClr>
                <a:srgbClr val="DDDDDD"/>
              </a:contourClr>
            </a:sp3d>
          </a:bodyPr>
          <a:lstStyle/>
          <a:p>
            <a:pPr eaLnBrk="1" hangingPunct="1"/>
            <a:r>
              <a:rPr lang="en-US" altLang="zh-CN" sz="2800" b="1" dirty="0">
                <a:solidFill>
                  <a:srgbClr val="FFFFFF"/>
                </a:solidFill>
                <a:latin typeface="微软雅黑" panose="020B0503020204020204" pitchFamily="34" charset="-122"/>
                <a:ea typeface="微软雅黑" panose="020B0503020204020204" pitchFamily="34" charset="-122"/>
                <a:sym typeface="+mn-ea"/>
              </a:rPr>
              <a:t>3.3</a:t>
            </a:r>
            <a:r>
              <a:rPr lang="zh-CN" altLang="en-US" sz="2800" b="1" dirty="0">
                <a:solidFill>
                  <a:srgbClr val="FFFFFF"/>
                </a:solidFill>
                <a:latin typeface="微软雅黑" panose="020B0503020204020204" pitchFamily="34" charset="-122"/>
                <a:ea typeface="微软雅黑" panose="020B0503020204020204" pitchFamily="34" charset="-122"/>
                <a:sym typeface="+mn-ea"/>
              </a:rPr>
              <a:t>符合条件的缴纳义务人免征有关政府性基金</a:t>
            </a:r>
          </a:p>
        </p:txBody>
      </p:sp>
      <p:sp>
        <p:nvSpPr>
          <p:cNvPr id="1048830" name="TextBox 1"/>
          <p:cNvSpPr txBox="1"/>
          <p:nvPr/>
        </p:nvSpPr>
        <p:spPr>
          <a:xfrm>
            <a:off x="753745" y="1012190"/>
            <a:ext cx="10280650" cy="5631180"/>
          </a:xfrm>
          <a:prstGeom prst="rect">
            <a:avLst/>
          </a:prstGeom>
          <a:noFill/>
        </p:spPr>
        <p:txBody>
          <a:bodyPr wrap="square">
            <a:spAutoFit/>
          </a:bodyPr>
          <a:lstStyle/>
          <a:p>
            <a:pPr marR="0" defTabSz="914400">
              <a:lnSpc>
                <a:spcPct val="150000"/>
              </a:lnSpc>
              <a:buClrTx/>
              <a:buSzTx/>
              <a:buFont typeface="Arial" panose="020B0604020202020204" pitchFamily="34" charset="0"/>
              <a:buNone/>
            </a:pPr>
            <a:r>
              <a:rPr kumimoji="0" lang="zh-CN" altLang="en-US" sz="2000" b="1" kern="1200" cap="none" spc="0" normalizeH="0" baseline="0" noProof="0" dirty="0">
                <a:solidFill>
                  <a:schemeClr val="tx1"/>
                </a:solidFill>
                <a:latin typeface="微软雅黑" panose="020B0503020204020204" pitchFamily="34" charset="-122"/>
                <a:ea typeface="微软雅黑" panose="020B0503020204020204" pitchFamily="34" charset="-122"/>
                <a:cs typeface="+mn-cs"/>
              </a:rPr>
              <a:t>政策规定</a:t>
            </a:r>
            <a:endParaRPr kumimoji="0" lang="zh-CN" altLang="en-US" sz="2000" kern="1200" cap="none" spc="0" normalizeH="0" baseline="0" noProof="0" dirty="0">
              <a:solidFill>
                <a:schemeClr val="tx1"/>
              </a:solidFill>
              <a:latin typeface="微软雅黑" panose="020B0503020204020204" pitchFamily="34" charset="-122"/>
              <a:ea typeface="微软雅黑" panose="020B0503020204020204" pitchFamily="34" charset="-122"/>
              <a:cs typeface="+mn-cs"/>
            </a:endParaRPr>
          </a:p>
          <a:p>
            <a:pPr marR="0" defTabSz="914400">
              <a:lnSpc>
                <a:spcPct val="150000"/>
              </a:lnSpc>
              <a:buClrTx/>
              <a:buSzTx/>
              <a:buFont typeface="Arial" panose="020B0604020202020204" pitchFamily="34" charset="0"/>
              <a:buNone/>
            </a:pPr>
            <a:r>
              <a:rPr kumimoji="0" lang="en-US" altLang="zh-CN" sz="2000" kern="1200" cap="none" spc="0" normalizeH="0" baseline="0" noProof="0" dirty="0">
                <a:solidFill>
                  <a:schemeClr val="tx1"/>
                </a:solidFill>
                <a:latin typeface="微软雅黑" panose="020B0503020204020204" pitchFamily="34" charset="-122"/>
                <a:ea typeface="微软雅黑" panose="020B0503020204020204" pitchFamily="34" charset="-122"/>
                <a:cs typeface="+mn-cs"/>
              </a:rPr>
              <a:t>       </a:t>
            </a:r>
            <a:r>
              <a:rPr kumimoji="0" sz="2000" kern="1200" cap="none" spc="0" normalizeH="0" baseline="0" noProof="0" dirty="0">
                <a:latin typeface="微软雅黑" panose="020B0503020204020204" pitchFamily="34" charset="-122"/>
                <a:ea typeface="微软雅黑" panose="020B0503020204020204" pitchFamily="34" charset="-122"/>
                <a:cs typeface="+mn-cs"/>
              </a:rPr>
              <a:t>按月纳税的月销售额不超过</a:t>
            </a:r>
            <a:r>
              <a:rPr kumimoji="0" lang="zh-CN" altLang="en-US" sz="2000" kern="1200" cap="none" spc="0" normalizeH="0" baseline="0" noProof="0" dirty="0">
                <a:solidFill>
                  <a:srgbClr val="FF0000"/>
                </a:solidFill>
                <a:effectLst>
                  <a:outerShdw blurRad="50800" dist="38100" dir="2700000" algn="tl" rotWithShape="0">
                    <a:prstClr val="black">
                      <a:alpha val="40000"/>
                    </a:prstClr>
                  </a:outerShdw>
                </a:effectLst>
                <a:latin typeface="微软雅黑" panose="020B0503020204020204" pitchFamily="34" charset="-122"/>
                <a:ea typeface="微软雅黑" panose="020B0503020204020204" pitchFamily="34" charset="-122"/>
                <a:cs typeface="+mn-cs"/>
              </a:rPr>
              <a:t>10万元</a:t>
            </a:r>
            <a:r>
              <a:rPr kumimoji="0" sz="2000" kern="1200" cap="none" spc="0" normalizeH="0" baseline="0" noProof="0" dirty="0">
                <a:latin typeface="微软雅黑" panose="020B0503020204020204" pitchFamily="34" charset="-122"/>
                <a:ea typeface="微软雅黑" panose="020B0503020204020204" pitchFamily="34" charset="-122"/>
                <a:cs typeface="+mn-cs"/>
              </a:rPr>
              <a:t>，以及按季度纳税的季度销售额不超过</a:t>
            </a:r>
            <a:r>
              <a:rPr kumimoji="0" lang="zh-CN" altLang="en-US" sz="2000" kern="1200" cap="none" spc="0" normalizeH="0" baseline="0" noProof="0" dirty="0">
                <a:solidFill>
                  <a:srgbClr val="FF0000"/>
                </a:solidFill>
                <a:effectLst>
                  <a:outerShdw blurRad="50800" dist="38100" dir="2700000" algn="tl" rotWithShape="0">
                    <a:prstClr val="black">
                      <a:alpha val="40000"/>
                    </a:prstClr>
                  </a:outerShdw>
                </a:effectLst>
                <a:latin typeface="微软雅黑" panose="020B0503020204020204" pitchFamily="34" charset="-122"/>
                <a:ea typeface="微软雅黑" panose="020B0503020204020204" pitchFamily="34" charset="-122"/>
                <a:cs typeface="+mn-cs"/>
              </a:rPr>
              <a:t>30万元</a:t>
            </a:r>
            <a:r>
              <a:rPr kumimoji="0" sz="2000" kern="1200" cap="none" spc="0" normalizeH="0" baseline="0" noProof="0" dirty="0">
                <a:latin typeface="微软雅黑" panose="020B0503020204020204" pitchFamily="34" charset="-122"/>
                <a:ea typeface="微软雅黑" panose="020B0503020204020204" pitchFamily="34" charset="-122"/>
                <a:cs typeface="+mn-cs"/>
              </a:rPr>
              <a:t>的缴纳义务人免征教育费附加、地方教育附加、水利建设基金。</a:t>
            </a:r>
          </a:p>
          <a:p>
            <a:pPr marR="0" defTabSz="914400">
              <a:lnSpc>
                <a:spcPct val="150000"/>
              </a:lnSpc>
              <a:buClrTx/>
              <a:buSzTx/>
              <a:buFont typeface="Arial" panose="020B0604020202020204" pitchFamily="34" charset="0"/>
              <a:buNone/>
            </a:pPr>
            <a:r>
              <a:rPr kumimoji="0" lang="en-US" altLang="zh-CN" sz="2000" kern="1200" cap="none" spc="0" normalizeH="0" baseline="0" noProof="0" dirty="0">
                <a:solidFill>
                  <a:schemeClr val="tx1"/>
                </a:solidFill>
                <a:latin typeface="微软雅黑" panose="020B0503020204020204" pitchFamily="34" charset="-122"/>
                <a:ea typeface="微软雅黑" panose="020B0503020204020204" pitchFamily="34" charset="-122"/>
                <a:cs typeface="+mn-cs"/>
              </a:rPr>
              <a:t> </a:t>
            </a:r>
            <a:r>
              <a:rPr kumimoji="0" lang="zh-CN" altLang="en-US" sz="2000" b="1" kern="1200" cap="none" spc="0" normalizeH="0" baseline="0" noProof="0" dirty="0">
                <a:solidFill>
                  <a:schemeClr val="tx1"/>
                </a:solidFill>
                <a:latin typeface="微软雅黑" panose="020B0503020204020204" pitchFamily="34" charset="-122"/>
                <a:ea typeface="微软雅黑" panose="020B0503020204020204" pitchFamily="34" charset="-122"/>
                <a:cs typeface="+mn-cs"/>
              </a:rPr>
              <a:t>政策文件：</a:t>
            </a:r>
            <a:endParaRPr kumimoji="0" lang="zh-CN" altLang="en-US" sz="2000" kern="1200" cap="none" spc="0" normalizeH="0" baseline="0" noProof="0" dirty="0">
              <a:solidFill>
                <a:schemeClr val="tx1"/>
              </a:solidFill>
              <a:latin typeface="微软雅黑" panose="020B0503020204020204" pitchFamily="34" charset="-122"/>
              <a:ea typeface="微软雅黑" panose="020B0503020204020204" pitchFamily="34" charset="-122"/>
              <a:cs typeface="+mn-cs"/>
            </a:endParaRPr>
          </a:p>
          <a:p>
            <a:pPr marR="0" defTabSz="914400">
              <a:lnSpc>
                <a:spcPct val="150000"/>
              </a:lnSpc>
              <a:buClrTx/>
              <a:buSzTx/>
              <a:buFont typeface="Arial" panose="020B0604020202020204" pitchFamily="34" charset="0"/>
              <a:buNone/>
            </a:pPr>
            <a:r>
              <a:rPr kumimoji="0" lang="zh-CN" altLang="en-US" sz="2000" kern="1200" cap="none" spc="0" normalizeH="0" baseline="0" noProof="0" dirty="0">
                <a:solidFill>
                  <a:schemeClr val="tx1"/>
                </a:solidFill>
                <a:latin typeface="微软雅黑" panose="020B0503020204020204" pitchFamily="34" charset="-122"/>
                <a:ea typeface="微软雅黑" panose="020B0503020204020204" pitchFamily="34" charset="-122"/>
                <a:cs typeface="+mn-cs"/>
              </a:rPr>
              <a:t> </a:t>
            </a:r>
            <a:r>
              <a:rPr kumimoji="0" lang="en-US" altLang="zh-CN" sz="2000" kern="1200" cap="none" spc="0" normalizeH="0" baseline="0" noProof="0" dirty="0">
                <a:solidFill>
                  <a:schemeClr val="tx1"/>
                </a:solidFill>
                <a:latin typeface="微软雅黑" panose="020B0503020204020204" pitchFamily="34" charset="-122"/>
                <a:ea typeface="微软雅黑" panose="020B0503020204020204" pitchFamily="34" charset="-122"/>
                <a:cs typeface="+mn-cs"/>
              </a:rPr>
              <a:t>      1.</a:t>
            </a:r>
            <a:r>
              <a:rPr kumimoji="0" sz="2000" kern="1200" cap="none" spc="0" normalizeH="0" baseline="0" noProof="0" dirty="0">
                <a:solidFill>
                  <a:schemeClr val="tx1"/>
                </a:solidFill>
                <a:latin typeface="微软雅黑" panose="020B0503020204020204" pitchFamily="34" charset="-122"/>
                <a:ea typeface="微软雅黑" panose="020B0503020204020204" pitchFamily="34" charset="-122"/>
                <a:cs typeface="+mn-cs"/>
              </a:rPr>
              <a:t>《财政部 国家税务总局关于扩大有关政府性基金免征范围的通 知》（财税〔2016〕12 号）</a:t>
            </a:r>
          </a:p>
          <a:p>
            <a:pPr marR="0" defTabSz="914400">
              <a:lnSpc>
                <a:spcPct val="150000"/>
              </a:lnSpc>
              <a:buClrTx/>
              <a:buSzTx/>
              <a:buFont typeface="Arial" panose="020B0604020202020204" pitchFamily="34" charset="0"/>
              <a:buNone/>
            </a:pPr>
            <a:endParaRPr kumimoji="0" sz="2000" kern="1200" cap="none" spc="0" normalizeH="0" baseline="0" noProof="0" dirty="0">
              <a:solidFill>
                <a:schemeClr val="tx1"/>
              </a:solidFill>
              <a:latin typeface="微软雅黑" panose="020B0503020204020204" pitchFamily="34" charset="-122"/>
              <a:ea typeface="微软雅黑" panose="020B0503020204020204" pitchFamily="34" charset="-122"/>
              <a:cs typeface="+mn-cs"/>
            </a:endParaRPr>
          </a:p>
          <a:p>
            <a:pPr marR="0" defTabSz="914400">
              <a:lnSpc>
                <a:spcPct val="150000"/>
              </a:lnSpc>
              <a:buClrTx/>
              <a:buSzTx/>
              <a:buFont typeface="Arial" panose="020B0604020202020204" pitchFamily="34" charset="0"/>
              <a:buNone/>
            </a:pPr>
            <a:r>
              <a:rPr lang="zh-CN" altLang="en-US" sz="2000" b="1" noProof="0" dirty="0">
                <a:latin typeface="微软雅黑" panose="020B0503020204020204" pitchFamily="34" charset="-122"/>
                <a:ea typeface="微软雅黑" panose="020B0503020204020204" pitchFamily="34" charset="-122"/>
                <a:sym typeface="+mn-ea"/>
              </a:rPr>
              <a:t>【举例说明】</a:t>
            </a:r>
            <a:endParaRPr kumimoji="0" sz="2000" kern="1200" cap="none" spc="0" normalizeH="0" baseline="0" noProof="0" dirty="0">
              <a:solidFill>
                <a:schemeClr val="tx1"/>
              </a:solidFill>
              <a:latin typeface="微软雅黑" panose="020B0503020204020204" pitchFamily="34" charset="-122"/>
              <a:ea typeface="微软雅黑" panose="020B0503020204020204" pitchFamily="34" charset="-122"/>
              <a:cs typeface="+mn-cs"/>
            </a:endParaRPr>
          </a:p>
          <a:p>
            <a:pPr marR="0" defTabSz="914400">
              <a:lnSpc>
                <a:spcPct val="150000"/>
              </a:lnSpc>
              <a:buClrTx/>
              <a:buSzTx/>
              <a:buFont typeface="Arial" panose="020B0604020202020204" pitchFamily="34" charset="0"/>
              <a:buNone/>
            </a:pPr>
            <a:r>
              <a:rPr kumimoji="0" lang="zh-CN" sz="2000" kern="1200" cap="none" spc="0" normalizeH="0" baseline="0" noProof="0" dirty="0">
                <a:solidFill>
                  <a:schemeClr val="tx1"/>
                </a:solidFill>
                <a:latin typeface="微软雅黑" panose="020B0503020204020204" pitchFamily="34" charset="-122"/>
                <a:ea typeface="微软雅黑" panose="020B0503020204020204" pitchFamily="34" charset="-122"/>
                <a:cs typeface="+mn-cs"/>
              </a:rPr>
              <a:t>       某小规模纳税人</a:t>
            </a:r>
            <a:r>
              <a:rPr kumimoji="0" lang="en-US" altLang="zh-CN" sz="2000" kern="1200" cap="none" spc="0" normalizeH="0" baseline="0" noProof="0" dirty="0">
                <a:solidFill>
                  <a:schemeClr val="tx1"/>
                </a:solidFill>
                <a:latin typeface="微软雅黑" panose="020B0503020204020204" pitchFamily="34" charset="-122"/>
                <a:ea typeface="微软雅黑" panose="020B0503020204020204" pitchFamily="34" charset="-122"/>
                <a:cs typeface="+mn-cs"/>
              </a:rPr>
              <a:t>2021</a:t>
            </a:r>
            <a:r>
              <a:rPr kumimoji="0" lang="zh-CN" altLang="en-US" sz="2000" kern="1200" cap="none" spc="0" normalizeH="0" baseline="0" noProof="0" dirty="0">
                <a:solidFill>
                  <a:schemeClr val="tx1"/>
                </a:solidFill>
                <a:latin typeface="微软雅黑" panose="020B0503020204020204" pitchFamily="34" charset="-122"/>
                <a:ea typeface="微软雅黑" panose="020B0503020204020204" pitchFamily="34" charset="-122"/>
                <a:cs typeface="+mn-cs"/>
              </a:rPr>
              <a:t>年第</a:t>
            </a:r>
            <a:r>
              <a:rPr kumimoji="0" lang="en-US" altLang="zh-CN" sz="2000" kern="1200" cap="none" spc="0" normalizeH="0" baseline="0" noProof="0" dirty="0">
                <a:solidFill>
                  <a:schemeClr val="tx1"/>
                </a:solidFill>
                <a:latin typeface="微软雅黑" panose="020B0503020204020204" pitchFamily="34" charset="-122"/>
                <a:ea typeface="微软雅黑" panose="020B0503020204020204" pitchFamily="34" charset="-122"/>
                <a:cs typeface="+mn-cs"/>
              </a:rPr>
              <a:t>2</a:t>
            </a:r>
            <a:r>
              <a:rPr kumimoji="0" lang="zh-CN" altLang="en-US" sz="2000" kern="1200" cap="none" spc="0" normalizeH="0" baseline="0" noProof="0" dirty="0">
                <a:solidFill>
                  <a:schemeClr val="tx1"/>
                </a:solidFill>
                <a:latin typeface="微软雅黑" panose="020B0503020204020204" pitchFamily="34" charset="-122"/>
                <a:ea typeface="微软雅黑" panose="020B0503020204020204" pitchFamily="34" charset="-122"/>
                <a:cs typeface="+mn-cs"/>
              </a:rPr>
              <a:t>季度销售货物</a:t>
            </a:r>
            <a:r>
              <a:rPr kumimoji="0" sz="2000" kern="1200" cap="none" spc="0" normalizeH="0" baseline="0" noProof="0" dirty="0">
                <a:solidFill>
                  <a:schemeClr val="tx1"/>
                </a:solidFill>
                <a:latin typeface="微软雅黑" panose="020B0503020204020204" pitchFamily="34" charset="-122"/>
                <a:ea typeface="微软雅黑" panose="020B0503020204020204" pitchFamily="34" charset="-122"/>
                <a:cs typeface="+mn-cs"/>
              </a:rPr>
              <a:t>开具了增值税专用发票</a:t>
            </a:r>
            <a:r>
              <a:rPr kumimoji="0" lang="en-US" sz="2000" kern="1200" cap="none" spc="0" normalizeH="0" baseline="0" noProof="0" dirty="0">
                <a:solidFill>
                  <a:schemeClr val="tx1"/>
                </a:solidFill>
                <a:latin typeface="微软雅黑" panose="020B0503020204020204" pitchFamily="34" charset="-122"/>
                <a:ea typeface="微软雅黑" panose="020B0503020204020204" pitchFamily="34" charset="-122"/>
                <a:cs typeface="+mn-cs"/>
              </a:rPr>
              <a:t>15</a:t>
            </a:r>
            <a:r>
              <a:rPr kumimoji="0" lang="zh-CN" altLang="en-US" sz="2000" kern="1200" cap="none" spc="0" normalizeH="0" baseline="0" noProof="0" dirty="0">
                <a:solidFill>
                  <a:schemeClr val="tx1"/>
                </a:solidFill>
                <a:latin typeface="微软雅黑" panose="020B0503020204020204" pitchFamily="34" charset="-122"/>
                <a:ea typeface="微软雅黑" panose="020B0503020204020204" pitchFamily="34" charset="-122"/>
                <a:cs typeface="+mn-cs"/>
              </a:rPr>
              <a:t>万元，增值税普通发票</a:t>
            </a:r>
            <a:r>
              <a:rPr kumimoji="0" lang="en-US" altLang="zh-CN" sz="2000" kern="1200" cap="none" spc="0" normalizeH="0" baseline="0" noProof="0" dirty="0">
                <a:solidFill>
                  <a:schemeClr val="tx1"/>
                </a:solidFill>
                <a:latin typeface="微软雅黑" panose="020B0503020204020204" pitchFamily="34" charset="-122"/>
                <a:ea typeface="微软雅黑" panose="020B0503020204020204" pitchFamily="34" charset="-122"/>
                <a:cs typeface="+mn-cs"/>
              </a:rPr>
              <a:t>10</a:t>
            </a:r>
            <a:r>
              <a:rPr kumimoji="0" lang="zh-CN" altLang="en-US" sz="2000" kern="1200" cap="none" spc="0" normalizeH="0" baseline="0" noProof="0" dirty="0">
                <a:solidFill>
                  <a:schemeClr val="tx1"/>
                </a:solidFill>
                <a:latin typeface="微软雅黑" panose="020B0503020204020204" pitchFamily="34" charset="-122"/>
                <a:ea typeface="微软雅黑" panose="020B0503020204020204" pitchFamily="34" charset="-122"/>
                <a:cs typeface="+mn-cs"/>
              </a:rPr>
              <a:t>万元</a:t>
            </a:r>
            <a:r>
              <a:rPr kumimoji="0" lang="zh-CN" sz="2000" kern="1200" cap="none" spc="0" normalizeH="0" baseline="0" noProof="0" dirty="0">
                <a:solidFill>
                  <a:schemeClr val="tx1"/>
                </a:solidFill>
                <a:latin typeface="微软雅黑" panose="020B0503020204020204" pitchFamily="34" charset="-122"/>
                <a:ea typeface="微软雅黑" panose="020B0503020204020204" pitchFamily="34" charset="-122"/>
                <a:cs typeface="+mn-cs"/>
              </a:rPr>
              <a:t>。该纳税人第</a:t>
            </a:r>
            <a:r>
              <a:rPr kumimoji="0" lang="en-US" altLang="zh-CN" sz="2000" kern="1200" cap="none" spc="0" normalizeH="0" baseline="0" noProof="0" dirty="0">
                <a:solidFill>
                  <a:schemeClr val="tx1"/>
                </a:solidFill>
                <a:latin typeface="微软雅黑" panose="020B0503020204020204" pitchFamily="34" charset="-122"/>
                <a:ea typeface="微软雅黑" panose="020B0503020204020204" pitchFamily="34" charset="-122"/>
                <a:cs typeface="+mn-cs"/>
              </a:rPr>
              <a:t>2</a:t>
            </a:r>
            <a:r>
              <a:rPr kumimoji="0" lang="zh-CN" altLang="en-US" sz="2000" kern="1200" cap="none" spc="0" normalizeH="0" baseline="0" noProof="0" dirty="0">
                <a:solidFill>
                  <a:schemeClr val="tx1"/>
                </a:solidFill>
                <a:latin typeface="微软雅黑" panose="020B0503020204020204" pitchFamily="34" charset="-122"/>
                <a:ea typeface="微软雅黑" panose="020B0503020204020204" pitchFamily="34" charset="-122"/>
                <a:cs typeface="+mn-cs"/>
              </a:rPr>
              <a:t>季度销售额未超过</a:t>
            </a:r>
            <a:r>
              <a:rPr kumimoji="0" lang="en-US" altLang="zh-CN" sz="2000" kern="1200" cap="none" spc="0" normalizeH="0" baseline="0" noProof="0" dirty="0">
                <a:solidFill>
                  <a:schemeClr val="tx1"/>
                </a:solidFill>
                <a:latin typeface="微软雅黑" panose="020B0503020204020204" pitchFamily="34" charset="-122"/>
                <a:ea typeface="微软雅黑" panose="020B0503020204020204" pitchFamily="34" charset="-122"/>
                <a:cs typeface="+mn-cs"/>
              </a:rPr>
              <a:t>45</a:t>
            </a:r>
            <a:r>
              <a:rPr kumimoji="0" lang="zh-CN" altLang="en-US" sz="2000" kern="1200" cap="none" spc="0" normalizeH="0" baseline="0" noProof="0" dirty="0">
                <a:solidFill>
                  <a:schemeClr val="tx1"/>
                </a:solidFill>
                <a:latin typeface="微软雅黑" panose="020B0503020204020204" pitchFamily="34" charset="-122"/>
                <a:ea typeface="微软雅黑" panose="020B0503020204020204" pitchFamily="34" charset="-122"/>
                <a:cs typeface="+mn-cs"/>
              </a:rPr>
              <a:t>万，其开具的增值税普通发票在免征增值税的同时，相应的教育费附加、地方教育附加也随之免除。</a:t>
            </a:r>
            <a:r>
              <a:rPr kumimoji="0" sz="2000" kern="1200" cap="none" spc="0" normalizeH="0" baseline="0" noProof="0" dirty="0">
                <a:solidFill>
                  <a:schemeClr val="tx1"/>
                </a:solidFill>
                <a:latin typeface="微软雅黑" panose="020B0503020204020204" pitchFamily="34" charset="-122"/>
                <a:ea typeface="微软雅黑" panose="020B0503020204020204" pitchFamily="34" charset="-122"/>
                <a:cs typeface="+mn-cs"/>
              </a:rPr>
              <a:t>开</a:t>
            </a:r>
            <a:r>
              <a:rPr kumimoji="0" lang="zh-CN" sz="2000" kern="1200" cap="none" spc="0" normalizeH="0" baseline="0" noProof="0" dirty="0">
                <a:solidFill>
                  <a:schemeClr val="tx1"/>
                </a:solidFill>
                <a:latin typeface="微软雅黑" panose="020B0503020204020204" pitchFamily="34" charset="-122"/>
                <a:ea typeface="微软雅黑" panose="020B0503020204020204" pitchFamily="34" charset="-122"/>
                <a:cs typeface="+mn-cs"/>
              </a:rPr>
              <a:t>具增值税专用</a:t>
            </a:r>
            <a:r>
              <a:rPr kumimoji="0" sz="2000" kern="1200" cap="none" spc="0" normalizeH="0" baseline="0" noProof="0" dirty="0">
                <a:solidFill>
                  <a:schemeClr val="tx1"/>
                </a:solidFill>
                <a:latin typeface="微软雅黑" panose="020B0503020204020204" pitchFamily="34" charset="-122"/>
                <a:ea typeface="微软雅黑" panose="020B0503020204020204" pitchFamily="34" charset="-122"/>
                <a:cs typeface="+mn-cs"/>
              </a:rPr>
              <a:t>发票</a:t>
            </a:r>
            <a:r>
              <a:rPr kumimoji="0" lang="en-US" sz="2000" kern="1200" cap="none" spc="0" normalizeH="0" baseline="0" noProof="0" dirty="0">
                <a:solidFill>
                  <a:schemeClr val="tx1"/>
                </a:solidFill>
                <a:latin typeface="微软雅黑" panose="020B0503020204020204" pitchFamily="34" charset="-122"/>
                <a:ea typeface="微软雅黑" panose="020B0503020204020204" pitchFamily="34" charset="-122"/>
                <a:cs typeface="+mn-cs"/>
              </a:rPr>
              <a:t>15</a:t>
            </a:r>
            <a:r>
              <a:rPr kumimoji="0" lang="zh-CN" altLang="en-US" sz="2000" kern="1200" cap="none" spc="0" normalizeH="0" baseline="0" noProof="0" dirty="0">
                <a:solidFill>
                  <a:schemeClr val="tx1"/>
                </a:solidFill>
                <a:latin typeface="微软雅黑" panose="020B0503020204020204" pitchFamily="34" charset="-122"/>
                <a:ea typeface="微软雅黑" panose="020B0503020204020204" pitchFamily="34" charset="-122"/>
                <a:cs typeface="+mn-cs"/>
              </a:rPr>
              <a:t>万应按照</a:t>
            </a:r>
            <a:r>
              <a:rPr kumimoji="0" lang="en-US" altLang="zh-CN" sz="2000" kern="1200" cap="none" spc="0" normalizeH="0" baseline="0" noProof="0" dirty="0">
                <a:solidFill>
                  <a:schemeClr val="tx1"/>
                </a:solidFill>
                <a:latin typeface="微软雅黑" panose="020B0503020204020204" pitchFamily="34" charset="-122"/>
                <a:ea typeface="微软雅黑" panose="020B0503020204020204" pitchFamily="34" charset="-122"/>
                <a:cs typeface="+mn-cs"/>
              </a:rPr>
              <a:t>1%</a:t>
            </a:r>
            <a:r>
              <a:rPr kumimoji="0" lang="zh-CN" altLang="en-US" sz="2000" kern="1200" cap="none" spc="0" normalizeH="0" baseline="0" noProof="0" dirty="0">
                <a:solidFill>
                  <a:schemeClr val="tx1"/>
                </a:solidFill>
                <a:latin typeface="微软雅黑" panose="020B0503020204020204" pitchFamily="34" charset="-122"/>
                <a:ea typeface="微软雅黑" panose="020B0503020204020204" pitchFamily="34" charset="-122"/>
                <a:cs typeface="+mn-cs"/>
              </a:rPr>
              <a:t>缴纳增值税，同时由于季度销售额不超过</a:t>
            </a:r>
            <a:r>
              <a:rPr kumimoji="0" lang="en-US" altLang="zh-CN" sz="2000" kern="1200" cap="none" spc="0" normalizeH="0" baseline="0" noProof="0" dirty="0">
                <a:solidFill>
                  <a:schemeClr val="tx1"/>
                </a:solidFill>
                <a:latin typeface="微软雅黑" panose="020B0503020204020204" pitchFamily="34" charset="-122"/>
                <a:ea typeface="微软雅黑" panose="020B0503020204020204" pitchFamily="34" charset="-122"/>
                <a:cs typeface="+mn-cs"/>
              </a:rPr>
              <a:t>30</a:t>
            </a:r>
            <a:r>
              <a:rPr kumimoji="0" lang="zh-CN" altLang="en-US" sz="2000" kern="1200" cap="none" spc="0" normalizeH="0" baseline="0" noProof="0" dirty="0">
                <a:solidFill>
                  <a:schemeClr val="tx1"/>
                </a:solidFill>
                <a:latin typeface="微软雅黑" panose="020B0503020204020204" pitchFamily="34" charset="-122"/>
                <a:ea typeface="微软雅黑" panose="020B0503020204020204" pitchFamily="34" charset="-122"/>
                <a:cs typeface="+mn-cs"/>
              </a:rPr>
              <a:t>万元，</a:t>
            </a:r>
            <a:r>
              <a:rPr kumimoji="0" sz="2000" kern="1200" cap="none" spc="0" normalizeH="0" baseline="0" noProof="0" dirty="0">
                <a:solidFill>
                  <a:schemeClr val="tx1"/>
                </a:solidFill>
                <a:latin typeface="微软雅黑" panose="020B0503020204020204" pitchFamily="34" charset="-122"/>
                <a:ea typeface="微软雅黑" panose="020B0503020204020204" pitchFamily="34" charset="-122"/>
                <a:cs typeface="+mn-cs"/>
              </a:rPr>
              <a:t>免征教育费附加、地方教育附加。</a:t>
            </a:r>
          </a:p>
        </p:txBody>
      </p:sp>
    </p:spTree>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pic>
        <p:nvPicPr>
          <p:cNvPr id="4" name="图片 3"/>
          <p:cNvPicPr>
            <a:picLocks noChangeAspect="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647103" y="88191"/>
            <a:ext cx="720664" cy="685732"/>
          </a:xfrm>
          <a:prstGeom prst="rect">
            <a:avLst/>
          </a:prstGeom>
        </p:spPr>
      </p:pic>
      <p:sp>
        <p:nvSpPr>
          <p:cNvPr id="10" name="TextBox 13"/>
          <p:cNvSpPr txBox="1"/>
          <p:nvPr/>
        </p:nvSpPr>
        <p:spPr>
          <a:xfrm>
            <a:off x="1344930" y="285750"/>
            <a:ext cx="7834630" cy="521970"/>
          </a:xfrm>
          <a:prstGeom prst="rect">
            <a:avLst/>
          </a:prstGeom>
          <a:noFill/>
        </p:spPr>
        <p:txBody>
          <a:bodyPr wrap="square" rtlCol="0">
            <a:spAutoFit/>
            <a:scene3d>
              <a:camera prst="orthographicFront"/>
              <a:lightRig rig="soft" dir="t">
                <a:rot lat="0" lon="0" rev="10800000"/>
              </a:lightRig>
            </a:scene3d>
            <a:sp3d>
              <a:bevelT w="27940" h="12700"/>
              <a:contourClr>
                <a:srgbClr val="DDDDDD"/>
              </a:contourClr>
            </a:sp3d>
          </a:bodyPr>
          <a:lstStyle/>
          <a:p>
            <a:pPr eaLnBrk="1" hangingPunct="1"/>
            <a:r>
              <a:rPr lang="en-US" altLang="zh-CN" sz="2800" b="1" dirty="0">
                <a:solidFill>
                  <a:srgbClr val="FFFFFF"/>
                </a:solidFill>
                <a:latin typeface="微软雅黑" panose="020B0503020204020204" pitchFamily="34" charset="-122"/>
                <a:ea typeface="微软雅黑" panose="020B0503020204020204" pitchFamily="34" charset="-122"/>
                <a:sym typeface="+mn-ea"/>
              </a:rPr>
              <a:t>3.4</a:t>
            </a:r>
            <a:r>
              <a:rPr sz="2800" b="1" dirty="0">
                <a:solidFill>
                  <a:srgbClr val="FFFFFF"/>
                </a:solidFill>
                <a:latin typeface="微软雅黑" panose="020B0503020204020204" pitchFamily="34" charset="-122"/>
                <a:ea typeface="微软雅黑" panose="020B0503020204020204" pitchFamily="34" charset="-122"/>
                <a:sym typeface="+mn-ea"/>
              </a:rPr>
              <a:t>免征文化事业建设费</a:t>
            </a:r>
          </a:p>
        </p:txBody>
      </p:sp>
      <p:sp>
        <p:nvSpPr>
          <p:cNvPr id="1048830" name="TextBox 1"/>
          <p:cNvSpPr txBox="1"/>
          <p:nvPr/>
        </p:nvSpPr>
        <p:spPr>
          <a:xfrm>
            <a:off x="753745" y="1012190"/>
            <a:ext cx="10829925" cy="5093702"/>
          </a:xfrm>
          <a:prstGeom prst="rect">
            <a:avLst/>
          </a:prstGeom>
          <a:noFill/>
        </p:spPr>
        <p:txBody>
          <a:bodyPr wrap="square">
            <a:spAutoFit/>
          </a:bodyPr>
          <a:lstStyle/>
          <a:p>
            <a:pPr marR="0" defTabSz="914400">
              <a:lnSpc>
                <a:spcPts val="3000"/>
              </a:lnSpc>
              <a:buClrTx/>
              <a:buSzTx/>
              <a:buFont typeface="Arial" panose="020B0604020202020204" pitchFamily="34" charset="0"/>
              <a:buNone/>
            </a:pPr>
            <a:r>
              <a:rPr kumimoji="0" lang="zh-CN" altLang="en-US" sz="2000" b="1" kern="1200" cap="none" spc="0" normalizeH="0" baseline="0" noProof="0" dirty="0">
                <a:solidFill>
                  <a:schemeClr val="tx1"/>
                </a:solidFill>
                <a:latin typeface="微软雅黑" panose="020B0503020204020204" pitchFamily="34" charset="-122"/>
                <a:ea typeface="微软雅黑" panose="020B0503020204020204" pitchFamily="34" charset="-122"/>
                <a:cs typeface="+mn-cs"/>
              </a:rPr>
              <a:t>政策规定</a:t>
            </a:r>
            <a:endParaRPr kumimoji="0" lang="zh-CN" altLang="en-US" sz="2000" kern="1200" cap="none" spc="0" normalizeH="0" baseline="0" noProof="0" dirty="0">
              <a:solidFill>
                <a:schemeClr val="tx1"/>
              </a:solidFill>
              <a:latin typeface="微软雅黑" panose="020B0503020204020204" pitchFamily="34" charset="-122"/>
              <a:ea typeface="微软雅黑" panose="020B0503020204020204" pitchFamily="34" charset="-122"/>
              <a:cs typeface="+mn-cs"/>
            </a:endParaRPr>
          </a:p>
          <a:p>
            <a:pPr marR="0" defTabSz="914400">
              <a:lnSpc>
                <a:spcPts val="3000"/>
              </a:lnSpc>
              <a:buClrTx/>
              <a:buSzTx/>
              <a:buFont typeface="Arial" panose="020B0604020202020204" pitchFamily="34" charset="0"/>
              <a:buNone/>
            </a:pPr>
            <a:r>
              <a:rPr kumimoji="0" lang="en-US" altLang="zh-CN" sz="2000" kern="1200" cap="none" spc="0" normalizeH="0" baseline="0" noProof="0" dirty="0">
                <a:solidFill>
                  <a:schemeClr val="tx1"/>
                </a:solidFill>
                <a:latin typeface="微软雅黑" panose="020B0503020204020204" pitchFamily="34" charset="-122"/>
                <a:ea typeface="微软雅黑" panose="020B0503020204020204" pitchFamily="34" charset="-122"/>
                <a:cs typeface="+mn-cs"/>
              </a:rPr>
              <a:t>       </a:t>
            </a:r>
            <a:r>
              <a:rPr kumimoji="0" sz="2000" kern="1200" cap="none" spc="0" normalizeH="0" baseline="0" noProof="0" dirty="0">
                <a:latin typeface="微软雅黑" panose="020B0503020204020204" pitchFamily="34" charset="-122"/>
                <a:ea typeface="微软雅黑" panose="020B0503020204020204" pitchFamily="34" charset="-122"/>
                <a:cs typeface="+mn-cs"/>
              </a:rPr>
              <a:t>自 2020 年 1 月 1 日至 2021 年 12 月 31 日，</a:t>
            </a:r>
            <a:r>
              <a:rPr kumimoji="0" lang="zh-CN" altLang="en-US" sz="2000" kern="1200" cap="none" spc="0" normalizeH="0" baseline="0" noProof="0" dirty="0">
                <a:solidFill>
                  <a:srgbClr val="FF0000"/>
                </a:solidFill>
                <a:effectLst>
                  <a:outerShdw blurRad="50800" dist="38100" dir="2700000" algn="tl" rotWithShape="0">
                    <a:prstClr val="black">
                      <a:alpha val="40000"/>
                    </a:prstClr>
                  </a:outerShdw>
                </a:effectLst>
                <a:latin typeface="微软雅黑" panose="020B0503020204020204" pitchFamily="34" charset="-122"/>
                <a:ea typeface="微软雅黑" panose="020B0503020204020204" pitchFamily="34" charset="-122"/>
                <a:cs typeface="+mn-cs"/>
              </a:rPr>
              <a:t>免征</a:t>
            </a:r>
            <a:r>
              <a:rPr kumimoji="0" sz="2000" kern="1200" cap="none" spc="0" normalizeH="0" baseline="0" noProof="0" dirty="0">
                <a:latin typeface="微软雅黑" panose="020B0503020204020204" pitchFamily="34" charset="-122"/>
                <a:ea typeface="微软雅黑" panose="020B0503020204020204" pitchFamily="34" charset="-122"/>
                <a:cs typeface="+mn-cs"/>
              </a:rPr>
              <a:t>文化事业建设费。</a:t>
            </a:r>
          </a:p>
          <a:p>
            <a:pPr marR="0" defTabSz="914400">
              <a:lnSpc>
                <a:spcPts val="3000"/>
              </a:lnSpc>
              <a:buClrTx/>
              <a:buSzTx/>
              <a:buFont typeface="Arial" panose="020B0604020202020204" pitchFamily="34" charset="0"/>
              <a:buNone/>
            </a:pPr>
            <a:r>
              <a:rPr kumimoji="0" lang="en-US" altLang="zh-CN" sz="2000" kern="1200" cap="none" spc="0" normalizeH="0" baseline="0" noProof="0" dirty="0">
                <a:solidFill>
                  <a:schemeClr val="tx1"/>
                </a:solidFill>
                <a:latin typeface="微软雅黑" panose="020B0503020204020204" pitchFamily="34" charset="-122"/>
                <a:ea typeface="微软雅黑" panose="020B0503020204020204" pitchFamily="34" charset="-122"/>
                <a:cs typeface="+mn-cs"/>
              </a:rPr>
              <a:t> </a:t>
            </a:r>
          </a:p>
          <a:p>
            <a:pPr marR="0" defTabSz="914400">
              <a:lnSpc>
                <a:spcPts val="3000"/>
              </a:lnSpc>
              <a:buClrTx/>
              <a:buSzTx/>
              <a:buFont typeface="Arial" panose="020B0604020202020204" pitchFamily="34" charset="0"/>
              <a:buNone/>
            </a:pPr>
            <a:r>
              <a:rPr kumimoji="0" lang="zh-CN" altLang="en-US" sz="2000" b="1" kern="1200" cap="none" spc="0" normalizeH="0" baseline="0" noProof="0" dirty="0">
                <a:solidFill>
                  <a:schemeClr val="tx1"/>
                </a:solidFill>
                <a:latin typeface="微软雅黑" panose="020B0503020204020204" pitchFamily="34" charset="-122"/>
                <a:ea typeface="微软雅黑" panose="020B0503020204020204" pitchFamily="34" charset="-122"/>
                <a:cs typeface="+mn-cs"/>
              </a:rPr>
              <a:t>政策文件：</a:t>
            </a:r>
            <a:endParaRPr kumimoji="0" lang="zh-CN" altLang="en-US" sz="2000" kern="1200" cap="none" spc="0" normalizeH="0" baseline="0" noProof="0" dirty="0">
              <a:solidFill>
                <a:schemeClr val="tx1"/>
              </a:solidFill>
              <a:latin typeface="微软雅黑" panose="020B0503020204020204" pitchFamily="34" charset="-122"/>
              <a:ea typeface="微软雅黑" panose="020B0503020204020204" pitchFamily="34" charset="-122"/>
              <a:cs typeface="+mn-cs"/>
            </a:endParaRPr>
          </a:p>
          <a:p>
            <a:pPr marR="0" defTabSz="914400">
              <a:lnSpc>
                <a:spcPts val="3000"/>
              </a:lnSpc>
              <a:buClrTx/>
              <a:buSzTx/>
              <a:buFont typeface="Arial" panose="020B0604020202020204" pitchFamily="34" charset="0"/>
              <a:buNone/>
            </a:pPr>
            <a:r>
              <a:rPr kumimoji="0" lang="zh-CN" altLang="en-US" sz="2000" kern="1200" cap="none" spc="0" normalizeH="0" baseline="0" noProof="0" dirty="0">
                <a:solidFill>
                  <a:schemeClr val="tx1"/>
                </a:solidFill>
                <a:latin typeface="微软雅黑" panose="020B0503020204020204" pitchFamily="34" charset="-122"/>
                <a:ea typeface="微软雅黑" panose="020B0503020204020204" pitchFamily="34" charset="-122"/>
                <a:cs typeface="+mn-cs"/>
              </a:rPr>
              <a:t> </a:t>
            </a:r>
            <a:r>
              <a:rPr kumimoji="0" lang="en-US" altLang="zh-CN" sz="2000" kern="1200" cap="none" spc="0" normalizeH="0" baseline="0" noProof="0" dirty="0">
                <a:solidFill>
                  <a:schemeClr val="tx1"/>
                </a:solidFill>
                <a:latin typeface="微软雅黑" panose="020B0503020204020204" pitchFamily="34" charset="-122"/>
                <a:ea typeface="微软雅黑" panose="020B0503020204020204" pitchFamily="34" charset="-122"/>
                <a:cs typeface="+mn-cs"/>
              </a:rPr>
              <a:t>      </a:t>
            </a:r>
            <a:r>
              <a:rPr kumimoji="0" sz="2000" kern="1200" cap="none" spc="0" normalizeH="0" baseline="0" noProof="0" dirty="0">
                <a:solidFill>
                  <a:schemeClr val="tx1"/>
                </a:solidFill>
                <a:latin typeface="微软雅黑" panose="020B0503020204020204" pitchFamily="34" charset="-122"/>
                <a:ea typeface="微软雅黑" panose="020B0503020204020204" pitchFamily="34" charset="-122"/>
                <a:cs typeface="+mn-cs"/>
              </a:rPr>
              <a:t>1</a:t>
            </a:r>
            <a:r>
              <a:rPr sz="2000" noProof="0" dirty="0">
                <a:latin typeface="微软雅黑" panose="020B0503020204020204" pitchFamily="34" charset="-122"/>
                <a:ea typeface="微软雅黑" panose="020B0503020204020204" pitchFamily="34" charset="-122"/>
                <a:sym typeface="+mn-ea"/>
              </a:rPr>
              <a:t>.《</a:t>
            </a:r>
            <a:r>
              <a:rPr kumimoji="0" sz="2000" kern="1200" cap="none" spc="0" normalizeH="0" baseline="0" noProof="0" dirty="0">
                <a:solidFill>
                  <a:schemeClr val="tx1"/>
                </a:solidFill>
                <a:latin typeface="微软雅黑" panose="020B0503020204020204" pitchFamily="34" charset="-122"/>
                <a:ea typeface="微软雅黑" panose="020B0503020204020204" pitchFamily="34" charset="-122"/>
                <a:cs typeface="+mn-cs"/>
              </a:rPr>
              <a:t>财政部 税务总局关于电影等行业税费支持政策的公告》（</a:t>
            </a:r>
            <a:r>
              <a:rPr kumimoji="0" sz="2000" kern="1200" cap="none" spc="0" normalizeH="0" baseline="0" noProof="0" dirty="0" smtClean="0">
                <a:solidFill>
                  <a:schemeClr val="tx1"/>
                </a:solidFill>
                <a:latin typeface="微软雅黑" panose="020B0503020204020204" pitchFamily="34" charset="-122"/>
                <a:ea typeface="微软雅黑" panose="020B0503020204020204" pitchFamily="34" charset="-122"/>
                <a:cs typeface="+mn-cs"/>
              </a:rPr>
              <a:t>2020年第25号</a:t>
            </a:r>
            <a:r>
              <a:rPr kumimoji="0" sz="2000" kern="1200" cap="none" spc="0" normalizeH="0" baseline="0" noProof="0" dirty="0">
                <a:solidFill>
                  <a:schemeClr val="tx1"/>
                </a:solidFill>
                <a:latin typeface="微软雅黑" panose="020B0503020204020204" pitchFamily="34" charset="-122"/>
                <a:ea typeface="微软雅黑" panose="020B0503020204020204" pitchFamily="34" charset="-122"/>
                <a:cs typeface="+mn-cs"/>
              </a:rPr>
              <a:t>）</a:t>
            </a:r>
          </a:p>
          <a:p>
            <a:pPr marR="0" defTabSz="914400">
              <a:lnSpc>
                <a:spcPts val="3000"/>
              </a:lnSpc>
              <a:buClrTx/>
              <a:buSzTx/>
              <a:buFont typeface="Arial" panose="020B0604020202020204" pitchFamily="34" charset="0"/>
              <a:buNone/>
            </a:pPr>
            <a:r>
              <a:rPr kumimoji="0" sz="2000" kern="1200" cap="none" spc="0" normalizeH="0" baseline="0" noProof="0" dirty="0">
                <a:solidFill>
                  <a:schemeClr val="tx1"/>
                </a:solidFill>
                <a:latin typeface="微软雅黑" panose="020B0503020204020204" pitchFamily="34" charset="-122"/>
                <a:ea typeface="微软雅黑" panose="020B0503020204020204" pitchFamily="34" charset="-122"/>
                <a:cs typeface="+mn-cs"/>
              </a:rPr>
              <a:t>       2.《财政部 </a:t>
            </a:r>
            <a:r>
              <a:rPr kumimoji="0" sz="2000" kern="1200" cap="none" spc="0" normalizeH="0" baseline="0" noProof="0" dirty="0" err="1" smtClean="0">
                <a:solidFill>
                  <a:schemeClr val="tx1"/>
                </a:solidFill>
                <a:latin typeface="微软雅黑" panose="020B0503020204020204" pitchFamily="34" charset="-122"/>
                <a:ea typeface="微软雅黑" panose="020B0503020204020204" pitchFamily="34" charset="-122"/>
                <a:cs typeface="+mn-cs"/>
              </a:rPr>
              <a:t>税务总局关于延续实施应对疫情部分税费优惠政策的公告</a:t>
            </a:r>
            <a:r>
              <a:rPr kumimoji="0" sz="2000" kern="1200" cap="none" spc="0" normalizeH="0" baseline="0" noProof="0" dirty="0" smtClean="0">
                <a:solidFill>
                  <a:schemeClr val="tx1"/>
                </a:solidFill>
                <a:latin typeface="微软雅黑" panose="020B0503020204020204" pitchFamily="34" charset="-122"/>
                <a:ea typeface="微软雅黑" panose="020B0503020204020204" pitchFamily="34" charset="-122"/>
                <a:cs typeface="+mn-cs"/>
              </a:rPr>
              <a:t>》（2021年第7号</a:t>
            </a:r>
            <a:r>
              <a:rPr kumimoji="0" sz="2000" kern="1200" cap="none" spc="0" normalizeH="0" baseline="0" noProof="0" dirty="0">
                <a:solidFill>
                  <a:schemeClr val="tx1"/>
                </a:solidFill>
                <a:latin typeface="微软雅黑" panose="020B0503020204020204" pitchFamily="34" charset="-122"/>
                <a:ea typeface="微软雅黑" panose="020B0503020204020204" pitchFamily="34" charset="-122"/>
                <a:cs typeface="+mn-cs"/>
              </a:rPr>
              <a:t>）</a:t>
            </a:r>
          </a:p>
          <a:p>
            <a:pPr marR="0" defTabSz="914400">
              <a:lnSpc>
                <a:spcPts val="3000"/>
              </a:lnSpc>
              <a:buClrTx/>
              <a:buSzTx/>
              <a:buFont typeface="Arial" panose="020B0604020202020204" pitchFamily="34" charset="0"/>
              <a:buNone/>
            </a:pPr>
            <a:endParaRPr kumimoji="0" sz="2000" kern="1200" cap="none" spc="0" normalizeH="0" baseline="0" noProof="0" dirty="0">
              <a:solidFill>
                <a:schemeClr val="tx1"/>
              </a:solidFill>
              <a:latin typeface="微软雅黑" panose="020B0503020204020204" pitchFamily="34" charset="-122"/>
              <a:ea typeface="微软雅黑" panose="020B0503020204020204" pitchFamily="34" charset="-122"/>
              <a:cs typeface="+mn-cs"/>
            </a:endParaRPr>
          </a:p>
          <a:p>
            <a:pPr marR="0" defTabSz="914400">
              <a:lnSpc>
                <a:spcPts val="3000"/>
              </a:lnSpc>
              <a:buClrTx/>
              <a:buSzTx/>
              <a:buFont typeface="Arial" panose="020B0604020202020204" pitchFamily="34" charset="0"/>
              <a:buNone/>
            </a:pPr>
            <a:r>
              <a:rPr lang="zh-CN" altLang="en-US" sz="2000" b="1" noProof="0" dirty="0">
                <a:latin typeface="微软雅黑" panose="020B0503020204020204" pitchFamily="34" charset="-122"/>
                <a:ea typeface="微软雅黑" panose="020B0503020204020204" pitchFamily="34" charset="-122"/>
                <a:sym typeface="+mn-ea"/>
              </a:rPr>
              <a:t>政策要点</a:t>
            </a:r>
          </a:p>
          <a:p>
            <a:pPr marR="0" indent="508000" defTabSz="914400" fontAlgn="auto">
              <a:lnSpc>
                <a:spcPts val="3000"/>
              </a:lnSpc>
              <a:buClrTx/>
              <a:buSzTx/>
              <a:buFont typeface="Arial" panose="020B0604020202020204" pitchFamily="34" charset="0"/>
              <a:buNone/>
              <a:extLst>
                <a:ext uri="{35155182-B16C-46BC-9424-99874614C6A1}">
                  <wpsdc:indentchars xmlns:wpsdc="http://www.wps.cn/officeDocument/2017/drawingmlCustomData" xmlns="" val="200" checksum="282533468"/>
                </a:ext>
              </a:extLst>
            </a:pPr>
            <a:r>
              <a:rPr lang="zh-CN" altLang="en-US" sz="2000" noProof="0" dirty="0">
                <a:latin typeface="微软雅黑" panose="020B0503020204020204" pitchFamily="34" charset="-122"/>
                <a:ea typeface="微软雅黑" panose="020B0503020204020204" pitchFamily="34" charset="-122"/>
                <a:sym typeface="+mn-ea"/>
              </a:rPr>
              <a:t>1</a:t>
            </a:r>
            <a:r>
              <a:rPr lang="en-US" altLang="zh-CN" sz="2000" noProof="0" dirty="0">
                <a:latin typeface="微软雅黑" panose="020B0503020204020204" pitchFamily="34" charset="-122"/>
                <a:ea typeface="微软雅黑" panose="020B0503020204020204" pitchFamily="34" charset="-122"/>
                <a:sym typeface="+mn-ea"/>
              </a:rPr>
              <a:t>.</a:t>
            </a:r>
            <a:r>
              <a:rPr lang="zh-CN" altLang="en-US" sz="2000" noProof="0" dirty="0">
                <a:latin typeface="微软雅黑" panose="020B0503020204020204" pitchFamily="34" charset="-122"/>
                <a:ea typeface="微软雅黑" panose="020B0503020204020204" pitchFamily="34" charset="-122"/>
                <a:sym typeface="+mn-ea"/>
              </a:rPr>
              <a:t>适用于缴纳文化事业建设费的广告业和娱乐业缴费人。 </a:t>
            </a:r>
          </a:p>
          <a:p>
            <a:pPr marR="0" indent="508000" defTabSz="914400" fontAlgn="auto">
              <a:lnSpc>
                <a:spcPts val="3000"/>
              </a:lnSpc>
              <a:buClrTx/>
              <a:buSzTx/>
              <a:buFont typeface="Arial" panose="020B0604020202020204" pitchFamily="34" charset="0"/>
              <a:buNone/>
              <a:extLst>
                <a:ext uri="{35155182-B16C-46BC-9424-99874614C6A1}">
                  <wpsdc:indentchars xmlns:wpsdc="http://www.wps.cn/officeDocument/2017/drawingmlCustomData" xmlns="" val="200" checksum="282533468"/>
                </a:ext>
              </a:extLst>
            </a:pPr>
            <a:r>
              <a:rPr lang="zh-CN" altLang="en-US" sz="2000" noProof="0" dirty="0">
                <a:latin typeface="微软雅黑" panose="020B0503020204020204" pitchFamily="34" charset="-122"/>
                <a:ea typeface="微软雅黑" panose="020B0503020204020204" pitchFamily="34" charset="-122"/>
                <a:sym typeface="+mn-ea"/>
              </a:rPr>
              <a:t>在中华人民共和国境内提供广告服务的广告媒介单位和户外广告经营单位；在中华人民共和国境内提供娱乐服务的单位和个人；境外单位在境内无经营机构的以广告服务接受方为扣缴义务人。</a:t>
            </a:r>
            <a:endParaRPr kumimoji="0" lang="zh-CN" altLang="en-US" sz="2000" kern="1200" cap="none" spc="0" normalizeH="0" baseline="0" noProof="0" dirty="0">
              <a:latin typeface="微软雅黑" panose="020B0503020204020204" pitchFamily="34" charset="-122"/>
              <a:ea typeface="微软雅黑" panose="020B0503020204020204" pitchFamily="34" charset="-122"/>
              <a:cs typeface="+mn-cs"/>
            </a:endParaRPr>
          </a:p>
          <a:p>
            <a:pPr marR="0" indent="508000" defTabSz="914400" fontAlgn="auto">
              <a:lnSpc>
                <a:spcPts val="3000"/>
              </a:lnSpc>
              <a:buClrTx/>
              <a:buSzTx/>
              <a:buFont typeface="Arial" panose="020B0604020202020204" pitchFamily="34" charset="0"/>
              <a:buNone/>
              <a:extLst>
                <a:ext uri="{35155182-B16C-46BC-9424-99874614C6A1}">
                  <wpsdc:indentchars xmlns:wpsdc="http://www.wps.cn/officeDocument/2017/drawingmlCustomData" xmlns="" val="200" checksum="282533468"/>
                </a:ext>
              </a:extLst>
            </a:pPr>
            <a:r>
              <a:rPr lang="zh-CN" altLang="en-US" sz="2000" noProof="0" dirty="0">
                <a:latin typeface="微软雅黑" panose="020B0503020204020204" pitchFamily="34" charset="-122"/>
                <a:ea typeface="微软雅黑" panose="020B0503020204020204" pitchFamily="34" charset="-122"/>
                <a:sym typeface="+mn-ea"/>
              </a:rPr>
              <a:t>2.实行申报即享受减免的方式。系统自动判断免征，无需缴费人备案。</a:t>
            </a:r>
            <a:endParaRPr kumimoji="0" sz="2000" kern="1200" cap="none" spc="0" normalizeH="0" baseline="0" noProof="0" dirty="0">
              <a:solidFill>
                <a:schemeClr val="tx1"/>
              </a:solidFill>
              <a:latin typeface="微软雅黑" panose="020B0503020204020204" pitchFamily="34" charset="-122"/>
              <a:ea typeface="微软雅黑" panose="020B0503020204020204" pitchFamily="34" charset="-122"/>
              <a:cs typeface="+mn-cs"/>
            </a:endParaRPr>
          </a:p>
        </p:txBody>
      </p:sp>
    </p:spTree>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pic>
        <p:nvPicPr>
          <p:cNvPr id="4" name="图片 3"/>
          <p:cNvPicPr>
            <a:picLocks noChangeAspect="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647103" y="88191"/>
            <a:ext cx="720664" cy="685732"/>
          </a:xfrm>
          <a:prstGeom prst="rect">
            <a:avLst/>
          </a:prstGeom>
        </p:spPr>
      </p:pic>
      <p:grpSp>
        <p:nvGrpSpPr>
          <p:cNvPr id="2" name="组合 1"/>
          <p:cNvGrpSpPr/>
          <p:nvPr/>
        </p:nvGrpSpPr>
        <p:grpSpPr>
          <a:xfrm>
            <a:off x="3274695" y="2286000"/>
            <a:ext cx="6012180" cy="1797050"/>
            <a:chOff x="5157" y="3600"/>
            <a:chExt cx="9468" cy="2830"/>
          </a:xfrm>
        </p:grpSpPr>
        <p:cxnSp>
          <p:nvCxnSpPr>
            <p:cNvPr id="8" name="直接连接符 7"/>
            <p:cNvCxnSpPr/>
            <p:nvPr/>
          </p:nvCxnSpPr>
          <p:spPr>
            <a:xfrm>
              <a:off x="5157" y="6430"/>
              <a:ext cx="8917" cy="0"/>
            </a:xfrm>
            <a:prstGeom prst="line">
              <a:avLst/>
            </a:prstGeom>
            <a:ln>
              <a:solidFill>
                <a:schemeClr val="accent2"/>
              </a:solidFill>
              <a:prstDash val="sysDot"/>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a:off x="5157" y="3600"/>
              <a:ext cx="8917" cy="0"/>
            </a:xfrm>
            <a:prstGeom prst="line">
              <a:avLst/>
            </a:prstGeom>
            <a:ln>
              <a:solidFill>
                <a:schemeClr val="accent2"/>
              </a:solidFill>
              <a:prstDash val="sysDot"/>
            </a:ln>
          </p:spPr>
          <p:style>
            <a:lnRef idx="1">
              <a:schemeClr val="accent1"/>
            </a:lnRef>
            <a:fillRef idx="0">
              <a:schemeClr val="accent1"/>
            </a:fillRef>
            <a:effectRef idx="0">
              <a:schemeClr val="accent1"/>
            </a:effectRef>
            <a:fontRef idx="minor">
              <a:schemeClr val="tx1"/>
            </a:fontRef>
          </p:style>
        </p:cxnSp>
        <p:sp>
          <p:nvSpPr>
            <p:cNvPr id="3" name="TextBox 9"/>
            <p:cNvSpPr txBox="1"/>
            <p:nvPr/>
          </p:nvSpPr>
          <p:spPr>
            <a:xfrm>
              <a:off x="5443" y="3794"/>
              <a:ext cx="9182" cy="2322"/>
            </a:xfrm>
            <a:prstGeom prst="rect">
              <a:avLst/>
            </a:prstGeom>
            <a:noFill/>
            <a:ln w="9525">
              <a:noFill/>
            </a:ln>
          </p:spPr>
          <p:txBody>
            <a:bodyPr wrap="none" lIns="121916" tIns="60957" rIns="121916" bIns="60957">
              <a:spAutoFit/>
            </a:bodyPr>
            <a:lstStyle/>
            <a:p>
              <a:r>
                <a:rPr lang="zh-CN" altLang="en-US" sz="8800" b="1" dirty="0">
                  <a:solidFill>
                    <a:schemeClr val="accent1"/>
                  </a:solidFill>
                  <a:effectLst>
                    <a:glow rad="63500">
                      <a:schemeClr val="accent4">
                        <a:satMod val="175000"/>
                        <a:alpha val="40000"/>
                      </a:schemeClr>
                    </a:glow>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rPr>
                <a:t>谢谢聆听</a:t>
              </a:r>
              <a:r>
                <a:rPr lang="zh-CN" altLang="en-US" sz="8800" b="1" dirty="0">
                  <a:solidFill>
                    <a:schemeClr val="accent1"/>
                  </a:solidFill>
                  <a:effectLst>
                    <a:glow rad="63500">
                      <a:schemeClr val="accent4">
                        <a:satMod val="175000"/>
                        <a:alpha val="40000"/>
                      </a:schemeClr>
                    </a:glow>
                    <a:outerShdw blurRad="38100" dist="25400" dir="5400000" algn="ctr" rotWithShape="0">
                      <a:srgbClr val="6E747A">
                        <a:alpha val="43000"/>
                      </a:srgbClr>
                    </a:outerShdw>
                  </a:effectLst>
                  <a:latin typeface="Kozuka Mincho Pr6N H" pitchFamily="18" charset="-128"/>
                  <a:ea typeface="微软雅黑" panose="020B0503020204020204" pitchFamily="34" charset="-122"/>
                </a:rPr>
                <a:t>！</a:t>
              </a:r>
            </a:p>
          </p:txBody>
        </p:sp>
      </p:grpSp>
    </p:spTree>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KSO_WM_TEMPLATE_THUMBS_INDEX" val="1、4、7、12、13、14、15、16、17、18、20、24、25、28、33、36、40、43、44"/>
  <p:tag name="KSO_WM_TEMPLATE_SUBCATEGORY" val="19"/>
  <p:tag name="KSO_WM_TAG_VERSION" val="1.0"/>
  <p:tag name="KSO_WM_BEAUTIFY_FLAG" val="#wm#"/>
  <p:tag name="KSO_WM_TEMPLATE_CATEGORY" val="custom"/>
  <p:tag name="KSO_WM_TEMPLATE_INDEX" val="20205176"/>
  <p:tag name="KSO_WM_TEMPLATE_MASTER_TYPE" val="0"/>
  <p:tag name="KSO_WM_TEMPLATE_COLOR_TYPE" val="1"/>
  <p:tag name="KSO_WM_UNIT_SHOW_EDIT_AREA_INDICATION" val="1"/>
</p:tagLst>
</file>

<file path=ppt/tags/tag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5176"/>
</p:tagLst>
</file>

<file path=ppt/tags/tag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5176"/>
</p:tagLst>
</file>

<file path=ppt/tags/tag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4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4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4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6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6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6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63.xml><?xml version="1.0" encoding="utf-8"?>
<p:tagLst xmlns:a="http://schemas.openxmlformats.org/drawingml/2006/main" xmlns:r="http://schemas.openxmlformats.org/officeDocument/2006/relationships" xmlns:p="http://schemas.openxmlformats.org/presentationml/2006/main">
  <p:tag name="KSO_WM_TEMPLATE_THUMBS_INDEX" val="1、4、7、12、13、14、15、16、17、18、20、24、25、28、33、36、40、43、44"/>
  <p:tag name="KSO_WM_TEMPLATE_SUBCATEGORY" val="19"/>
  <p:tag name="KSO_WM_TAG_VERSION" val="1.0"/>
  <p:tag name="KSO_WM_BEAUTIFY_FLAG" val="#wm#"/>
  <p:tag name="KSO_WM_TEMPLATE_CATEGORY" val="custom"/>
  <p:tag name="KSO_WM_TEMPLATE_INDEX" val="20205081"/>
  <p:tag name="KSO_WM_TEMPLATE_MASTER_TYPE" val="0"/>
  <p:tag name="KSO_WM_TEMPLATE_COLOR_TYPE" val="1"/>
  <p:tag name="KSO_WM_UNIT_SHOW_EDIT_AREA_INDICATION" val="1"/>
</p:tagLst>
</file>

<file path=ppt/tags/tag6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5081"/>
</p:tagLst>
</file>

<file path=ppt/tags/tag6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5081"/>
</p:tagLst>
</file>

<file path=ppt/tags/tag6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7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7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7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7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7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7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7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7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7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7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8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8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8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8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8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8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8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8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8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8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9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9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9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9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9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9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9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9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9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9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10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10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10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10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10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10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10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10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10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10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11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11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11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11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11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11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11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11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11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11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12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2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2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2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2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25.xml><?xml version="1.0" encoding="utf-8"?>
<p:tagLst xmlns:a="http://schemas.openxmlformats.org/drawingml/2006/main" xmlns:r="http://schemas.openxmlformats.org/officeDocument/2006/relationships" xmlns:p="http://schemas.openxmlformats.org/presentationml/2006/main">
  <p:tag name="KSO_WM_UNIT_TABLE_BEAUTIFY" val="smartTable{8dba4775-3ad9-4445-8420-4ddcb91a7905}"/>
</p:tagLst>
</file>

<file path=ppt/tags/tag126.xml><?xml version="1.0" encoding="utf-8"?>
<p:tagLst xmlns:a="http://schemas.openxmlformats.org/drawingml/2006/main" xmlns:r="http://schemas.openxmlformats.org/officeDocument/2006/relationships" xmlns:p="http://schemas.openxmlformats.org/presentationml/2006/main">
  <p:tag name="KSO_WM_UNIT_TABLE_BEAUTIFY" val="smartTable{8a79df61-a630-46f4-8f6d-cdbead806519}"/>
</p:tagLst>
</file>

<file path=ppt/tags/tag127.xml><?xml version="1.0" encoding="utf-8"?>
<p:tagLst xmlns:a="http://schemas.openxmlformats.org/drawingml/2006/main" xmlns:r="http://schemas.openxmlformats.org/officeDocument/2006/relationships" xmlns:p="http://schemas.openxmlformats.org/presentationml/2006/main">
  <p:tag name="KSO_WM_UNIT_TABLE_BEAUTIFY" val="smartTable{8a79df61-a630-46f4-8f6d-cdbead806519}"/>
</p:tagLst>
</file>

<file path=ppt/theme/theme1.xml><?xml version="1.0" encoding="utf-8"?>
<a:theme xmlns:a="http://schemas.openxmlformats.org/drawingml/2006/main" name="Office 主题​​">
  <a:themeElements>
    <a:clrScheme name="新版空白演示配色">
      <a:dk1>
        <a:srgbClr val="000000"/>
      </a:dk1>
      <a:lt1>
        <a:srgbClr val="FFFFFF"/>
      </a:lt1>
      <a:dk2>
        <a:srgbClr val="0F1423"/>
      </a:dk2>
      <a:lt2>
        <a:srgbClr val="FFFFFF"/>
      </a:lt2>
      <a:accent1>
        <a:srgbClr val="6096E6"/>
      </a:accent1>
      <a:accent2>
        <a:srgbClr val="58B6E5"/>
      </a:accent2>
      <a:accent3>
        <a:srgbClr val="56CA95"/>
      </a:accent3>
      <a:accent4>
        <a:srgbClr val="FFBA55"/>
      </a:accent4>
      <a:accent5>
        <a:srgbClr val="F18870"/>
      </a:accent5>
      <a:accent6>
        <a:srgbClr val="EC5F74"/>
      </a:accent6>
      <a:hlink>
        <a:srgbClr val="0563C1"/>
      </a:hlink>
      <a:folHlink>
        <a:srgbClr val="954D72"/>
      </a:folHlink>
    </a:clrScheme>
    <a:fontScheme name="自定义 9">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自定义设计方案">
  <a:themeElements>
    <a:clrScheme name="新版空白演示配色">
      <a:dk1>
        <a:srgbClr val="000000"/>
      </a:dk1>
      <a:lt1>
        <a:srgbClr val="FFFFFF"/>
      </a:lt1>
      <a:dk2>
        <a:srgbClr val="0F1423"/>
      </a:dk2>
      <a:lt2>
        <a:srgbClr val="FFFFFF"/>
      </a:lt2>
      <a:accent1>
        <a:srgbClr val="6096E6"/>
      </a:accent1>
      <a:accent2>
        <a:srgbClr val="58B6E5"/>
      </a:accent2>
      <a:accent3>
        <a:srgbClr val="56CA95"/>
      </a:accent3>
      <a:accent4>
        <a:srgbClr val="FFBA55"/>
      </a:accent4>
      <a:accent5>
        <a:srgbClr val="F18870"/>
      </a:accent5>
      <a:accent6>
        <a:srgbClr val="EC5F74"/>
      </a:accent6>
      <a:hlink>
        <a:srgbClr val="0563C1"/>
      </a:hlink>
      <a:folHlink>
        <a:srgbClr val="954D72"/>
      </a:folHlink>
    </a:clrScheme>
    <a:fontScheme name="自定义 9">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Override1.xml><?xml version="1.0" encoding="utf-8"?>
<a:themeOverride xmlns:a="http://schemas.openxmlformats.org/drawingml/2006/main">
  <a:clrScheme name="新版空白演示配色">
    <a:dk1>
      <a:srgbClr val="000000"/>
    </a:dk1>
    <a:lt1>
      <a:srgbClr val="FFFFFF"/>
    </a:lt1>
    <a:dk2>
      <a:srgbClr val="0F1423"/>
    </a:dk2>
    <a:lt2>
      <a:srgbClr val="FFFFFF"/>
    </a:lt2>
    <a:accent1>
      <a:srgbClr val="6096E6"/>
    </a:accent1>
    <a:accent2>
      <a:srgbClr val="58B6E5"/>
    </a:accent2>
    <a:accent3>
      <a:srgbClr val="56CA95"/>
    </a:accent3>
    <a:accent4>
      <a:srgbClr val="FFBA55"/>
    </a:accent4>
    <a:accent5>
      <a:srgbClr val="F18870"/>
    </a:accent5>
    <a:accent6>
      <a:srgbClr val="EC5F74"/>
    </a:accent6>
    <a:hlink>
      <a:srgbClr val="0563C1"/>
    </a:hlink>
    <a:folHlink>
      <a:srgbClr val="954D72"/>
    </a:folHlink>
  </a:clrScheme>
</a:themeOverride>
</file>

<file path=docProps/app.xml><?xml version="1.0" encoding="utf-8"?>
<Properties xmlns="http://schemas.openxmlformats.org/officeDocument/2006/extended-properties" xmlns:vt="http://schemas.openxmlformats.org/officeDocument/2006/docPropsVTypes">
  <TotalTime>134</TotalTime>
  <Words>3199</Words>
  <Application>Microsoft Office PowerPoint</Application>
  <PresentationFormat>自定义</PresentationFormat>
  <Paragraphs>276</Paragraphs>
  <Slides>27</Slides>
  <Notes>26</Notes>
  <HiddenSlides>0</HiddenSlides>
  <MMClips>0</MMClips>
  <ScaleCrop>false</ScaleCrop>
  <HeadingPairs>
    <vt:vector size="6" baseType="variant">
      <vt:variant>
        <vt:lpstr>主题</vt:lpstr>
      </vt:variant>
      <vt:variant>
        <vt:i4>2</vt:i4>
      </vt:variant>
      <vt:variant>
        <vt:lpstr>嵌入 OLE 服务器</vt:lpstr>
      </vt:variant>
      <vt:variant>
        <vt:i4>1</vt:i4>
      </vt:variant>
      <vt:variant>
        <vt:lpstr>幻灯片标题</vt:lpstr>
      </vt:variant>
      <vt:variant>
        <vt:i4>27</vt:i4>
      </vt:variant>
    </vt:vector>
  </HeadingPairs>
  <TitlesOfParts>
    <vt:vector size="30" baseType="lpstr">
      <vt:lpstr>Office 主题​​</vt:lpstr>
      <vt:lpstr>自定义设计方案</vt:lpstr>
      <vt:lpstr>WPS 公式 3.0</vt:lpstr>
      <vt:lpstr> 鼓励中小企业发展税费政策解读</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鼓励中小企业发展税费优惠政策解读</dc:title>
  <dc:creator/>
  <cp:lastModifiedBy>李子逦</cp:lastModifiedBy>
  <cp:revision>253</cp:revision>
  <dcterms:created xsi:type="dcterms:W3CDTF">2019-06-19T02:08:00Z</dcterms:created>
  <dcterms:modified xsi:type="dcterms:W3CDTF">2021-07-01T04:55:14Z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2052-11.1.0.10000</vt:lpwstr>
  </property>
</Properties>
</file>